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4"/>
  </p:sldMasterIdLst>
  <p:notesMasterIdLst>
    <p:notesMasterId r:id="rId21"/>
  </p:notesMasterIdLst>
  <p:handoutMasterIdLst>
    <p:handoutMasterId r:id="rId22"/>
  </p:handoutMasterIdLst>
  <p:sldIdLst>
    <p:sldId id="2561" r:id="rId5"/>
    <p:sldId id="2563" r:id="rId6"/>
    <p:sldId id="2589" r:id="rId7"/>
    <p:sldId id="2564" r:id="rId8"/>
    <p:sldId id="2585" r:id="rId9"/>
    <p:sldId id="2583" r:id="rId10"/>
    <p:sldId id="2584" r:id="rId11"/>
    <p:sldId id="2568" r:id="rId12"/>
    <p:sldId id="2588" r:id="rId13"/>
    <p:sldId id="2572" r:id="rId14"/>
    <p:sldId id="2573" r:id="rId15"/>
    <p:sldId id="2574" r:id="rId16"/>
    <p:sldId id="2576" r:id="rId17"/>
    <p:sldId id="2577" r:id="rId18"/>
    <p:sldId id="2578" r:id="rId19"/>
    <p:sldId id="25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ified Coyote Expansion Storyboard" id="{B0C0AAA4-C180-488F-9AE9-873F0A6206D9}">
          <p14:sldIdLst>
            <p14:sldId id="2561"/>
          </p14:sldIdLst>
        </p14:section>
        <p14:section name="Coyote Expansion Overview" id="{88CADBE7-4154-465D-8F14-8E6FAEBBCA44}">
          <p14:sldIdLst>
            <p14:sldId id="2563"/>
            <p14:sldId id="2589"/>
          </p14:sldIdLst>
        </p14:section>
        <p14:section name="Early Expansion (1800s–1930s)" id="{BED114E4-9CF6-46E3-AD04-D3C4F189B916}">
          <p14:sldIdLst>
            <p14:sldId id="2564"/>
            <p14:sldId id="2585"/>
            <p14:sldId id="2583"/>
            <p14:sldId id="2584"/>
            <p14:sldId id="2568"/>
            <p14:sldId id="2588"/>
          </p14:sldIdLst>
        </p14:section>
        <p14:section name="Continental Expansion (1995–2005)" id="{74C29DD8-CB63-478E-8FFB-314508CE2F34}">
          <p14:sldIdLst>
            <p14:sldId id="2572"/>
            <p14:sldId id="2573"/>
            <p14:sldId id="2574"/>
          </p14:sldIdLst>
        </p14:section>
        <p14:section name="Modern Era (2015–2025)" id="{63D423B4-F16A-40E5-9CC4-57B9AFEAD414}">
          <p14:sldIdLst>
            <p14:sldId id="2576"/>
            <p14:sldId id="2577"/>
            <p14:sldId id="2578"/>
          </p14:sldIdLst>
        </p14:section>
        <p14:section name="Data and Reflection" id="{2725DA9F-FAB2-412F-BB95-F01730BB43AB}">
          <p14:sldIdLst>
            <p14:sldId id="25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0E4221-6F06-64E5-5214-772388C857B5}" name="Elizabeth Feldbruegge (ALLEGIS GROUP HOLDINGS INC)" initials="EF(GHI" userId="S::v-felizabeth@microsoft.com::ba5aea11-28e4-484d-8e49-c15efb1bd2e9" providerId="AD"/>
  <p188:author id="{E2471F2E-E011-F521-299E-65FC243E7E5E}" name="David Salaguinto" initials="DS" userId="S::davidsa@microsoft.com::9399e6ad-b974-43d0-b593-8c2804f84e0d" providerId="AD"/>
  <p188:author id="{DC3CAF61-3D39-8A1C-6AB6-F5CBCFCBEA47}" name="Vanessa Buzgheia (ALLEGIS GROUP HOLDINGS INC)" initials="" userId="S::v-vabuzgheia@microsoft.com::f3934b54-4599-40d0-96a8-d6208686f730" providerId="AD"/>
  <p188:author id="{9941987A-41B7-49AC-EE6E-03F2D0BD95BA}" name="Daria Naidenov" initials="DN" userId="S::danaidenov@microsoft.com::ab38ab5f-bdf0-4774-ae5a-d2782abb2027" providerId="AD"/>
  <p188:author id="{DB59FD81-195E-5F3E-0AC7-7A612C05597B}" name="Donald  Weir" initials="D" userId="S::weird@mctc.edu::1df67c44-fb07-4beb-ad22-7eb95e08ca3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4859" autoAdjust="0"/>
    <p:restoredTop sz="96247" autoAdjust="0"/>
  </p:normalViewPr>
  <p:slideViewPr>
    <p:cSldViewPr snapToGrid="0">
      <p:cViewPr varScale="1">
        <p:scale>
          <a:sx n="111" d="100"/>
          <a:sy n="111" d="100"/>
        </p:scale>
        <p:origin x="133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475F7-9106-40D4-8375-7AC7AAC1F54B}"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216BEE5-9FB7-47DB-B80A-B26AEC9ACEAC}">
      <dgm:prSet/>
      <dgm:spPr/>
      <dgm:t>
        <a:bodyPr/>
        <a:lstStyle/>
        <a:p>
          <a:pPr>
            <a:lnSpc>
              <a:spcPct val="100000"/>
            </a:lnSpc>
            <a:defRPr b="1"/>
          </a:pPr>
          <a:r>
            <a:rPr lang="en-US" dirty="0"/>
            <a:t>Continental Expansion</a:t>
          </a:r>
        </a:p>
      </dgm:t>
    </dgm:pt>
    <dgm:pt modelId="{1298BE11-9C32-480B-B9B1-D17A48B52224}" type="parTrans" cxnId="{F01E2B48-FC06-489F-8650-C5C252922202}">
      <dgm:prSet/>
      <dgm:spPr/>
      <dgm:t>
        <a:bodyPr/>
        <a:lstStyle/>
        <a:p>
          <a:endParaRPr lang="en-US"/>
        </a:p>
      </dgm:t>
    </dgm:pt>
    <dgm:pt modelId="{DADF2D3B-8925-4302-9DA7-4F44FF4BAEED}" type="sibTrans" cxnId="{F01E2B48-FC06-489F-8650-C5C252922202}">
      <dgm:prSet/>
      <dgm:spPr/>
      <dgm:t>
        <a:bodyPr/>
        <a:lstStyle/>
        <a:p>
          <a:pPr>
            <a:lnSpc>
              <a:spcPct val="100000"/>
            </a:lnSpc>
            <a:defRPr b="1"/>
          </a:pPr>
          <a:endParaRPr lang="en-US"/>
        </a:p>
      </dgm:t>
    </dgm:pt>
    <dgm:pt modelId="{57EDADCC-24F4-4BFF-9960-6850A1C4BF2A}">
      <dgm:prSet/>
      <dgm:spPr/>
      <dgm:t>
        <a:bodyPr/>
        <a:lstStyle/>
        <a:p>
          <a:pPr>
            <a:lnSpc>
              <a:spcPct val="100000"/>
            </a:lnSpc>
          </a:pPr>
          <a:r>
            <a:rPr lang="en-US" dirty="0"/>
            <a:t>Once restricted to the American West, coyotes now span to nearly every ecosystem.</a:t>
          </a:r>
        </a:p>
      </dgm:t>
    </dgm:pt>
    <dgm:pt modelId="{7E3B84CB-D082-4A6A-B6EF-5D563B7A7D94}" type="parTrans" cxnId="{3958C27E-8356-482F-9181-62FA0B62BB91}">
      <dgm:prSet/>
      <dgm:spPr/>
      <dgm:t>
        <a:bodyPr/>
        <a:lstStyle/>
        <a:p>
          <a:endParaRPr lang="en-US"/>
        </a:p>
      </dgm:t>
    </dgm:pt>
    <dgm:pt modelId="{9680461A-A21D-428F-BE8F-A98E58D3580C}" type="sibTrans" cxnId="{3958C27E-8356-482F-9181-62FA0B62BB91}">
      <dgm:prSet/>
      <dgm:spPr/>
      <dgm:t>
        <a:bodyPr/>
        <a:lstStyle/>
        <a:p>
          <a:endParaRPr lang="en-US"/>
        </a:p>
      </dgm:t>
    </dgm:pt>
    <dgm:pt modelId="{F0C6AF20-B9F6-4800-B9DA-562F32FF24E3}">
      <dgm:prSet/>
      <dgm:spPr/>
      <dgm:t>
        <a:bodyPr/>
        <a:lstStyle/>
        <a:p>
          <a:pPr>
            <a:lnSpc>
              <a:spcPct val="100000"/>
            </a:lnSpc>
            <a:defRPr b="1"/>
          </a:pPr>
          <a:r>
            <a:rPr lang="en-US" dirty="0"/>
            <a:t>Adaption &amp; Resilience</a:t>
          </a:r>
        </a:p>
      </dgm:t>
    </dgm:pt>
    <dgm:pt modelId="{AC932E7B-5A37-46A7-91B1-FA626B77C090}" type="parTrans" cxnId="{3F07FB4F-7C9E-4481-859D-1DDAFFBB8F2F}">
      <dgm:prSet/>
      <dgm:spPr/>
      <dgm:t>
        <a:bodyPr/>
        <a:lstStyle/>
        <a:p>
          <a:endParaRPr lang="en-US"/>
        </a:p>
      </dgm:t>
    </dgm:pt>
    <dgm:pt modelId="{0A4909F9-352D-4CD4-BDD4-4674BF3E81FE}" type="sibTrans" cxnId="{3F07FB4F-7C9E-4481-859D-1DDAFFBB8F2F}">
      <dgm:prSet/>
      <dgm:spPr/>
      <dgm:t>
        <a:bodyPr/>
        <a:lstStyle/>
        <a:p>
          <a:pPr>
            <a:lnSpc>
              <a:spcPct val="100000"/>
            </a:lnSpc>
            <a:defRPr b="1"/>
          </a:pPr>
          <a:endParaRPr lang="en-US"/>
        </a:p>
      </dgm:t>
    </dgm:pt>
    <dgm:pt modelId="{7F746AD9-352C-43DC-A016-A4EE296E6DE3}">
      <dgm:prSet/>
      <dgm:spPr/>
      <dgm:t>
        <a:bodyPr/>
        <a:lstStyle/>
        <a:p>
          <a:pPr>
            <a:lnSpc>
              <a:spcPct val="100000"/>
            </a:lnSpc>
          </a:pPr>
          <a:r>
            <a:rPr lang="en-US" dirty="0"/>
            <a:t>How do the important periods from 1920 to the present reflect shifts in habitat, monetary impact, and data trends?</a:t>
          </a:r>
        </a:p>
      </dgm:t>
    </dgm:pt>
    <dgm:pt modelId="{F8F24454-44BA-413B-AD02-AAC9404C60E3}" type="parTrans" cxnId="{F91855BA-8951-4BA6-BA53-1A3145ACD08C}">
      <dgm:prSet/>
      <dgm:spPr/>
      <dgm:t>
        <a:bodyPr/>
        <a:lstStyle/>
        <a:p>
          <a:endParaRPr lang="en-US"/>
        </a:p>
      </dgm:t>
    </dgm:pt>
    <dgm:pt modelId="{A43BBE16-13C4-4E70-847B-B24B9D3FBB2E}" type="sibTrans" cxnId="{F91855BA-8951-4BA6-BA53-1A3145ACD08C}">
      <dgm:prSet/>
      <dgm:spPr/>
      <dgm:t>
        <a:bodyPr/>
        <a:lstStyle/>
        <a:p>
          <a:endParaRPr lang="en-US"/>
        </a:p>
      </dgm:t>
    </dgm:pt>
    <dgm:pt modelId="{52033DE1-F131-42BE-A89B-9EFAFCFDCB76}">
      <dgm:prSet/>
      <dgm:spPr/>
      <dgm:t>
        <a:bodyPr/>
        <a:lstStyle/>
        <a:p>
          <a:pPr>
            <a:lnSpc>
              <a:spcPct val="100000"/>
            </a:lnSpc>
            <a:defRPr b="1"/>
          </a:pPr>
          <a:endParaRPr lang="en-US" dirty="0"/>
        </a:p>
      </dgm:t>
    </dgm:pt>
    <dgm:pt modelId="{3E72AA47-580B-44C6-896D-49026F0008B6}" type="parTrans" cxnId="{902CEC6A-3042-46A4-BEEF-166A93C9ACD7}">
      <dgm:prSet/>
      <dgm:spPr/>
      <dgm:t>
        <a:bodyPr/>
        <a:lstStyle/>
        <a:p>
          <a:endParaRPr lang="en-US"/>
        </a:p>
      </dgm:t>
    </dgm:pt>
    <dgm:pt modelId="{A5D1C42F-AA78-492A-9AC4-EBDF6FCAEDB1}" type="sibTrans" cxnId="{902CEC6A-3042-46A4-BEEF-166A93C9ACD7}">
      <dgm:prSet/>
      <dgm:spPr/>
      <dgm:t>
        <a:bodyPr/>
        <a:lstStyle/>
        <a:p>
          <a:pPr>
            <a:lnSpc>
              <a:spcPct val="100000"/>
            </a:lnSpc>
            <a:defRPr b="1"/>
          </a:pPr>
          <a:endParaRPr lang="en-US"/>
        </a:p>
      </dgm:t>
    </dgm:pt>
    <dgm:pt modelId="{F8D1DAE8-85A4-49E4-B203-54CDDF0559EC}">
      <dgm:prSet/>
      <dgm:spPr/>
      <dgm:t>
        <a:bodyPr/>
        <a:lstStyle/>
        <a:p>
          <a:pPr>
            <a:lnSpc>
              <a:spcPct val="100000"/>
            </a:lnSpc>
          </a:pPr>
          <a:r>
            <a:rPr lang="en-US" dirty="0"/>
            <a:t>How geography, data, and adaptation intersected to redefine this species’ range and relationship with people.</a:t>
          </a:r>
        </a:p>
      </dgm:t>
    </dgm:pt>
    <dgm:pt modelId="{484E3257-A38E-4828-BA1B-F1AE29F8642A}" type="parTrans" cxnId="{37A1F575-837B-4D71-9EEB-91520652BB56}">
      <dgm:prSet/>
      <dgm:spPr/>
      <dgm:t>
        <a:bodyPr/>
        <a:lstStyle/>
        <a:p>
          <a:endParaRPr lang="en-US"/>
        </a:p>
      </dgm:t>
    </dgm:pt>
    <dgm:pt modelId="{A48FBE3E-58AF-487D-9B5C-F3BC9BC00B07}" type="sibTrans" cxnId="{37A1F575-837B-4D71-9EEB-91520652BB56}">
      <dgm:prSet/>
      <dgm:spPr/>
      <dgm:t>
        <a:bodyPr/>
        <a:lstStyle/>
        <a:p>
          <a:endParaRPr lang="en-US"/>
        </a:p>
      </dgm:t>
    </dgm:pt>
    <dgm:pt modelId="{46301DF7-B210-4848-BF0D-FC8E10ECDFFE}">
      <dgm:prSet/>
      <dgm:spPr/>
      <dgm:t>
        <a:bodyPr/>
        <a:lstStyle/>
        <a:p>
          <a:pPr>
            <a:lnSpc>
              <a:spcPct val="100000"/>
            </a:lnSpc>
            <a:defRPr b="1"/>
          </a:pPr>
          <a:r>
            <a:rPr lang="en-US" dirty="0"/>
            <a:t>Patterns to Explore</a:t>
          </a:r>
        </a:p>
      </dgm:t>
    </dgm:pt>
    <dgm:pt modelId="{D52E99B2-B2E6-4477-BB6A-76DFAA6B7F42}" type="parTrans" cxnId="{E8DC1F4F-A427-4D09-BDAA-8385AD6787FE}">
      <dgm:prSet/>
      <dgm:spPr/>
      <dgm:t>
        <a:bodyPr/>
        <a:lstStyle/>
        <a:p>
          <a:endParaRPr lang="en-US"/>
        </a:p>
      </dgm:t>
    </dgm:pt>
    <dgm:pt modelId="{F2FD99AF-BA4B-43C1-9F57-6BD2B82D85D2}" type="sibTrans" cxnId="{E8DC1F4F-A427-4D09-BDAA-8385AD6787FE}">
      <dgm:prSet/>
      <dgm:spPr/>
      <dgm:t>
        <a:bodyPr/>
        <a:lstStyle/>
        <a:p>
          <a:pPr>
            <a:lnSpc>
              <a:spcPct val="100000"/>
            </a:lnSpc>
            <a:defRPr b="1"/>
          </a:pPr>
          <a:endParaRPr lang="en-US"/>
        </a:p>
      </dgm:t>
    </dgm:pt>
    <dgm:pt modelId="{0DC5AD72-5709-41FC-86F5-4EFB429B9068}">
      <dgm:prSet/>
      <dgm:spPr/>
      <dgm:t>
        <a:bodyPr/>
        <a:lstStyle/>
        <a:p>
          <a:pPr>
            <a:lnSpc>
              <a:spcPct val="100000"/>
            </a:lnSpc>
            <a:defRPr b="1"/>
          </a:pPr>
          <a:endParaRPr lang="en-US"/>
        </a:p>
      </dgm:t>
    </dgm:pt>
    <dgm:pt modelId="{AB62DE69-361B-4D63-A655-2E88E163B1F1}" type="parTrans" cxnId="{93B1B093-C30F-44BC-95DB-499A9D048110}">
      <dgm:prSet/>
      <dgm:spPr/>
      <dgm:t>
        <a:bodyPr/>
        <a:lstStyle/>
        <a:p>
          <a:endParaRPr lang="en-US"/>
        </a:p>
      </dgm:t>
    </dgm:pt>
    <dgm:pt modelId="{6E5A89F4-53CF-42D7-A1D5-C135C2CD2DB3}" type="sibTrans" cxnId="{93B1B093-C30F-44BC-95DB-499A9D048110}">
      <dgm:prSet/>
      <dgm:spPr/>
      <dgm:t>
        <a:bodyPr/>
        <a:lstStyle/>
        <a:p>
          <a:endParaRPr lang="en-US"/>
        </a:p>
      </dgm:t>
    </dgm:pt>
    <dgm:pt modelId="{2AE2EE86-0A1C-478D-9516-2B895D859C24}" type="pres">
      <dgm:prSet presAssocID="{FB1475F7-9106-40D4-8375-7AC7AAC1F54B}" presName="Name0" presStyleCnt="0">
        <dgm:presLayoutVars>
          <dgm:dir/>
          <dgm:resizeHandles val="exact"/>
        </dgm:presLayoutVars>
      </dgm:prSet>
      <dgm:spPr/>
    </dgm:pt>
    <dgm:pt modelId="{5847A18D-0870-440C-BACB-2BB60DE9F4CD}" type="pres">
      <dgm:prSet presAssocID="{4216BEE5-9FB7-47DB-B80A-B26AEC9ACEAC}" presName="compNode" presStyleCnt="0"/>
      <dgm:spPr/>
    </dgm:pt>
    <dgm:pt modelId="{E4A18C08-683C-4CB4-AC91-8713DEB71E3C}" type="pres">
      <dgm:prSet presAssocID="{4216BEE5-9FB7-47DB-B80A-B26AEC9ACEAC}" presName="pictRect" presStyleLbl="revTx" presStyleIdx="0" presStyleCnt="10">
        <dgm:presLayoutVars>
          <dgm:chMax val="0"/>
          <dgm:bulletEnabled/>
        </dgm:presLayoutVars>
      </dgm:prSet>
      <dgm:spPr/>
    </dgm:pt>
    <dgm:pt modelId="{4DC4AF4F-126B-4FE5-A50E-521070A8A1AB}" type="pres">
      <dgm:prSet presAssocID="{4216BEE5-9FB7-47DB-B80A-B26AEC9ACEAC}" presName="textRect" presStyleLbl="revTx" presStyleIdx="1" presStyleCnt="10">
        <dgm:presLayoutVars>
          <dgm:bulletEnabled/>
        </dgm:presLayoutVars>
      </dgm:prSet>
      <dgm:spPr/>
    </dgm:pt>
    <dgm:pt modelId="{DD4E216F-BFCD-4871-95B2-6996E0B1E6DD}" type="pres">
      <dgm:prSet presAssocID="{DADF2D3B-8925-4302-9DA7-4F44FF4BAEED}" presName="sibTrans" presStyleLbl="sibTrans2D1" presStyleIdx="0" presStyleCnt="0"/>
      <dgm:spPr/>
    </dgm:pt>
    <dgm:pt modelId="{2438DE33-27B1-49CB-A32D-32620D843150}" type="pres">
      <dgm:prSet presAssocID="{F0C6AF20-B9F6-4800-B9DA-562F32FF24E3}" presName="compNode" presStyleCnt="0"/>
      <dgm:spPr/>
    </dgm:pt>
    <dgm:pt modelId="{0FF5BF4F-8F94-49D1-8A6C-27F747CD7072}" type="pres">
      <dgm:prSet presAssocID="{F0C6AF20-B9F6-4800-B9DA-562F32FF24E3}" presName="pictRect" presStyleLbl="revTx" presStyleIdx="2" presStyleCnt="10">
        <dgm:presLayoutVars>
          <dgm:chMax val="0"/>
          <dgm:bulletEnabled/>
        </dgm:presLayoutVars>
      </dgm:prSet>
      <dgm:spPr/>
    </dgm:pt>
    <dgm:pt modelId="{45414712-3DA9-4093-BD74-2DAD109042F2}" type="pres">
      <dgm:prSet presAssocID="{F0C6AF20-B9F6-4800-B9DA-562F32FF24E3}" presName="textRect" presStyleLbl="revTx" presStyleIdx="3" presStyleCnt="10">
        <dgm:presLayoutVars>
          <dgm:bulletEnabled/>
        </dgm:presLayoutVars>
      </dgm:prSet>
      <dgm:spPr/>
    </dgm:pt>
    <dgm:pt modelId="{7FE062AA-CAD9-4531-9CA2-C8A8D2057CE3}" type="pres">
      <dgm:prSet presAssocID="{0A4909F9-352D-4CD4-BDD4-4674BF3E81FE}" presName="sibTrans" presStyleLbl="sibTrans2D1" presStyleIdx="0" presStyleCnt="0"/>
      <dgm:spPr/>
    </dgm:pt>
    <dgm:pt modelId="{E63DE194-C99A-4EB6-B7F0-6E486A3DF420}" type="pres">
      <dgm:prSet presAssocID="{52033DE1-F131-42BE-A89B-9EFAFCFDCB76}" presName="compNode" presStyleCnt="0"/>
      <dgm:spPr/>
    </dgm:pt>
    <dgm:pt modelId="{4411E5BC-0045-4BF9-9E67-AC7D8C3ADD45}" type="pres">
      <dgm:prSet presAssocID="{52033DE1-F131-42BE-A89B-9EFAFCFDCB76}" presName="pictRect" presStyleLbl="revTx" presStyleIdx="4" presStyleCnt="10">
        <dgm:presLayoutVars>
          <dgm:chMax val="0"/>
          <dgm:bulletEnabled/>
        </dgm:presLayoutVars>
      </dgm:prSet>
      <dgm:spPr/>
    </dgm:pt>
    <dgm:pt modelId="{BBB4D929-4FC4-4E7C-8D4C-015F7598EBBB}" type="pres">
      <dgm:prSet presAssocID="{52033DE1-F131-42BE-A89B-9EFAFCFDCB76}" presName="textRect" presStyleLbl="revTx" presStyleIdx="5" presStyleCnt="10">
        <dgm:presLayoutVars>
          <dgm:bulletEnabled/>
        </dgm:presLayoutVars>
      </dgm:prSet>
      <dgm:spPr/>
    </dgm:pt>
    <dgm:pt modelId="{1B0B4B20-8FDC-4A14-8605-C4264AEFB57D}" type="pres">
      <dgm:prSet presAssocID="{A5D1C42F-AA78-492A-9AC4-EBDF6FCAEDB1}" presName="sibTrans" presStyleLbl="sibTrans2D1" presStyleIdx="0" presStyleCnt="0"/>
      <dgm:spPr/>
    </dgm:pt>
    <dgm:pt modelId="{3BFD4AC1-C387-4DA5-82FD-47E0832060F4}" type="pres">
      <dgm:prSet presAssocID="{46301DF7-B210-4848-BF0D-FC8E10ECDFFE}" presName="compNode" presStyleCnt="0"/>
      <dgm:spPr/>
    </dgm:pt>
    <dgm:pt modelId="{904CF13B-3D40-4C91-9463-758862B54B45}" type="pres">
      <dgm:prSet presAssocID="{46301DF7-B210-4848-BF0D-FC8E10ECDFFE}" presName="pictRect" presStyleLbl="revTx" presStyleIdx="6" presStyleCnt="10" custLinFactX="-11446" custLinFactNeighborX="-100000">
        <dgm:presLayoutVars>
          <dgm:chMax val="0"/>
          <dgm:bulletEnabled/>
        </dgm:presLayoutVars>
      </dgm:prSet>
      <dgm:spPr/>
    </dgm:pt>
    <dgm:pt modelId="{D5687816-958A-48C7-AC31-AC6BFEC75C66}" type="pres">
      <dgm:prSet presAssocID="{46301DF7-B210-4848-BF0D-FC8E10ECDFFE}" presName="textRect" presStyleLbl="revTx" presStyleIdx="7" presStyleCnt="10">
        <dgm:presLayoutVars>
          <dgm:bulletEnabled/>
        </dgm:presLayoutVars>
      </dgm:prSet>
      <dgm:spPr/>
    </dgm:pt>
    <dgm:pt modelId="{9C68A984-B976-4E9F-B22B-0045C87DFFFF}" type="pres">
      <dgm:prSet presAssocID="{F2FD99AF-BA4B-43C1-9F57-6BD2B82D85D2}" presName="sibTrans" presStyleLbl="sibTrans2D1" presStyleIdx="0" presStyleCnt="0"/>
      <dgm:spPr/>
    </dgm:pt>
    <dgm:pt modelId="{23E5A1B8-37BB-4B02-832F-BF4188E81272}" type="pres">
      <dgm:prSet presAssocID="{0DC5AD72-5709-41FC-86F5-4EFB429B9068}" presName="compNode" presStyleCnt="0"/>
      <dgm:spPr/>
    </dgm:pt>
    <dgm:pt modelId="{7965EC26-6F07-4B09-8FA6-FC57203E7396}" type="pres">
      <dgm:prSet presAssocID="{0DC5AD72-5709-41FC-86F5-4EFB429B9068}" presName="pictRect" presStyleLbl="revTx" presStyleIdx="8" presStyleCnt="10" custLinFactX="-10016" custLinFactNeighborX="-100000" custLinFactNeighborY="-3607">
        <dgm:presLayoutVars>
          <dgm:chMax val="0"/>
          <dgm:bulletEnabled/>
        </dgm:presLayoutVars>
      </dgm:prSet>
      <dgm:spPr/>
    </dgm:pt>
    <dgm:pt modelId="{59D189C4-681C-4167-ADF1-0E6E41DC64C0}" type="pres">
      <dgm:prSet presAssocID="{0DC5AD72-5709-41FC-86F5-4EFB429B9068}" presName="textRect" presStyleLbl="revTx" presStyleIdx="9" presStyleCnt="10">
        <dgm:presLayoutVars>
          <dgm:bulletEnabled/>
        </dgm:presLayoutVars>
      </dgm:prSet>
      <dgm:spPr/>
    </dgm:pt>
  </dgm:ptLst>
  <dgm:cxnLst>
    <dgm:cxn modelId="{472F7919-7F55-4FC5-A5FE-6C62038D8467}" type="presOf" srcId="{0DC5AD72-5709-41FC-86F5-4EFB429B9068}" destId="{7965EC26-6F07-4B09-8FA6-FC57203E7396}" srcOrd="0" destOrd="0" presId="urn:microsoft.com/office/officeart/2024/3/layout/hArchList1"/>
    <dgm:cxn modelId="{E3F66720-83CB-41B1-8411-F063940C563F}" type="presOf" srcId="{DADF2D3B-8925-4302-9DA7-4F44FF4BAEED}" destId="{DD4E216F-BFCD-4871-95B2-6996E0B1E6DD}" srcOrd="0" destOrd="0" presId="urn:microsoft.com/office/officeart/2024/3/layout/hArchList1"/>
    <dgm:cxn modelId="{418F3531-FD07-430D-8B2E-8F5E47677824}" type="presOf" srcId="{0A4909F9-352D-4CD4-BDD4-4674BF3E81FE}" destId="{7FE062AA-CAD9-4531-9CA2-C8A8D2057CE3}" srcOrd="0" destOrd="0" presId="urn:microsoft.com/office/officeart/2024/3/layout/hArchList1"/>
    <dgm:cxn modelId="{81659D62-AFB3-47E0-8120-B21AC7F5C3BD}" type="presOf" srcId="{F8D1DAE8-85A4-49E4-B203-54CDDF0559EC}" destId="{BBB4D929-4FC4-4E7C-8D4C-015F7598EBBB}" srcOrd="0" destOrd="0" presId="urn:microsoft.com/office/officeart/2024/3/layout/hArchList1"/>
    <dgm:cxn modelId="{F01E2B48-FC06-489F-8650-C5C252922202}" srcId="{FB1475F7-9106-40D4-8375-7AC7AAC1F54B}" destId="{4216BEE5-9FB7-47DB-B80A-B26AEC9ACEAC}" srcOrd="0" destOrd="0" parTransId="{1298BE11-9C32-480B-B9B1-D17A48B52224}" sibTransId="{DADF2D3B-8925-4302-9DA7-4F44FF4BAEED}"/>
    <dgm:cxn modelId="{902CEC6A-3042-46A4-BEEF-166A93C9ACD7}" srcId="{FB1475F7-9106-40D4-8375-7AC7AAC1F54B}" destId="{52033DE1-F131-42BE-A89B-9EFAFCFDCB76}" srcOrd="2" destOrd="0" parTransId="{3E72AA47-580B-44C6-896D-49026F0008B6}" sibTransId="{A5D1C42F-AA78-492A-9AC4-EBDF6FCAEDB1}"/>
    <dgm:cxn modelId="{E8DC1F4F-A427-4D09-BDAA-8385AD6787FE}" srcId="{FB1475F7-9106-40D4-8375-7AC7AAC1F54B}" destId="{46301DF7-B210-4848-BF0D-FC8E10ECDFFE}" srcOrd="3" destOrd="0" parTransId="{D52E99B2-B2E6-4477-BB6A-76DFAA6B7F42}" sibTransId="{F2FD99AF-BA4B-43C1-9F57-6BD2B82D85D2}"/>
    <dgm:cxn modelId="{3F07FB4F-7C9E-4481-859D-1DDAFFBB8F2F}" srcId="{FB1475F7-9106-40D4-8375-7AC7AAC1F54B}" destId="{F0C6AF20-B9F6-4800-B9DA-562F32FF24E3}" srcOrd="1" destOrd="0" parTransId="{AC932E7B-5A37-46A7-91B1-FA626B77C090}" sibTransId="{0A4909F9-352D-4CD4-BDD4-4674BF3E81FE}"/>
    <dgm:cxn modelId="{719ACE73-77F4-4376-AE70-81CDDD32166F}" type="presOf" srcId="{46301DF7-B210-4848-BF0D-FC8E10ECDFFE}" destId="{904CF13B-3D40-4C91-9463-758862B54B45}" srcOrd="0" destOrd="0" presId="urn:microsoft.com/office/officeart/2024/3/layout/hArchList1"/>
    <dgm:cxn modelId="{37A1F575-837B-4D71-9EEB-91520652BB56}" srcId="{52033DE1-F131-42BE-A89B-9EFAFCFDCB76}" destId="{F8D1DAE8-85A4-49E4-B203-54CDDF0559EC}" srcOrd="0" destOrd="0" parTransId="{484E3257-A38E-4828-BA1B-F1AE29F8642A}" sibTransId="{A48FBE3E-58AF-487D-9B5C-F3BC9BC00B07}"/>
    <dgm:cxn modelId="{3958C27E-8356-482F-9181-62FA0B62BB91}" srcId="{4216BEE5-9FB7-47DB-B80A-B26AEC9ACEAC}" destId="{57EDADCC-24F4-4BFF-9960-6850A1C4BF2A}" srcOrd="0" destOrd="0" parTransId="{7E3B84CB-D082-4A6A-B6EF-5D563B7A7D94}" sibTransId="{9680461A-A21D-428F-BE8F-A98E58D3580C}"/>
    <dgm:cxn modelId="{7BF5A48C-4230-4A39-BE79-A6997643615A}" type="presOf" srcId="{FB1475F7-9106-40D4-8375-7AC7AAC1F54B}" destId="{2AE2EE86-0A1C-478D-9516-2B895D859C24}" srcOrd="0" destOrd="0" presId="urn:microsoft.com/office/officeart/2024/3/layout/hArchList1"/>
    <dgm:cxn modelId="{93B1B093-C30F-44BC-95DB-499A9D048110}" srcId="{FB1475F7-9106-40D4-8375-7AC7AAC1F54B}" destId="{0DC5AD72-5709-41FC-86F5-4EFB429B9068}" srcOrd="4" destOrd="0" parTransId="{AB62DE69-361B-4D63-A655-2E88E163B1F1}" sibTransId="{6E5A89F4-53CF-42D7-A1D5-C135C2CD2DB3}"/>
    <dgm:cxn modelId="{340BEB96-8ACC-4E95-9944-F24F64FA8A45}" type="presOf" srcId="{7F746AD9-352C-43DC-A016-A4EE296E6DE3}" destId="{45414712-3DA9-4093-BD74-2DAD109042F2}" srcOrd="0" destOrd="0" presId="urn:microsoft.com/office/officeart/2024/3/layout/hArchList1"/>
    <dgm:cxn modelId="{F0E3889F-140F-4FA4-A271-335DC601C65F}" type="presOf" srcId="{A5D1C42F-AA78-492A-9AC4-EBDF6FCAEDB1}" destId="{1B0B4B20-8FDC-4A14-8605-C4264AEFB57D}" srcOrd="0" destOrd="0" presId="urn:microsoft.com/office/officeart/2024/3/layout/hArchList1"/>
    <dgm:cxn modelId="{8FE422A2-2C3F-47D7-9C49-3824093E31B6}" type="presOf" srcId="{F2FD99AF-BA4B-43C1-9F57-6BD2B82D85D2}" destId="{9C68A984-B976-4E9F-B22B-0045C87DFFFF}" srcOrd="0" destOrd="0" presId="urn:microsoft.com/office/officeart/2024/3/layout/hArchList1"/>
    <dgm:cxn modelId="{B76C3DA4-9F89-45B9-8C54-D06748C5AA01}" type="presOf" srcId="{57EDADCC-24F4-4BFF-9960-6850A1C4BF2A}" destId="{4DC4AF4F-126B-4FE5-A50E-521070A8A1AB}" srcOrd="0" destOrd="0" presId="urn:microsoft.com/office/officeart/2024/3/layout/hArchList1"/>
    <dgm:cxn modelId="{F91855BA-8951-4BA6-BA53-1A3145ACD08C}" srcId="{F0C6AF20-B9F6-4800-B9DA-562F32FF24E3}" destId="{7F746AD9-352C-43DC-A016-A4EE296E6DE3}" srcOrd="0" destOrd="0" parTransId="{F8F24454-44BA-413B-AD02-AAC9404C60E3}" sibTransId="{A43BBE16-13C4-4E70-847B-B24B9D3FBB2E}"/>
    <dgm:cxn modelId="{74863FC5-B510-47B2-82CF-69009D768F9F}" type="presOf" srcId="{F0C6AF20-B9F6-4800-B9DA-562F32FF24E3}" destId="{0FF5BF4F-8F94-49D1-8A6C-27F747CD7072}" srcOrd="0" destOrd="0" presId="urn:microsoft.com/office/officeart/2024/3/layout/hArchList1"/>
    <dgm:cxn modelId="{9B5726C8-BA4D-497F-942A-F77FE32A75F0}" type="presOf" srcId="{4216BEE5-9FB7-47DB-B80A-B26AEC9ACEAC}" destId="{E4A18C08-683C-4CB4-AC91-8713DEB71E3C}" srcOrd="0" destOrd="0" presId="urn:microsoft.com/office/officeart/2024/3/layout/hArchList1"/>
    <dgm:cxn modelId="{AE9775EC-19EB-41BB-9671-33BEC0699116}" type="presOf" srcId="{52033DE1-F131-42BE-A89B-9EFAFCFDCB76}" destId="{4411E5BC-0045-4BF9-9E67-AC7D8C3ADD45}" srcOrd="0" destOrd="0" presId="urn:microsoft.com/office/officeart/2024/3/layout/hArchList1"/>
    <dgm:cxn modelId="{73145826-C16E-4A93-BBB5-0676A3B15B56}" type="presParOf" srcId="{2AE2EE86-0A1C-478D-9516-2B895D859C24}" destId="{5847A18D-0870-440C-BACB-2BB60DE9F4CD}" srcOrd="0" destOrd="0" presId="urn:microsoft.com/office/officeart/2024/3/layout/hArchList1"/>
    <dgm:cxn modelId="{B0582070-A6A3-4FA4-8B33-AD60E7E95C24}" type="presParOf" srcId="{5847A18D-0870-440C-BACB-2BB60DE9F4CD}" destId="{E4A18C08-683C-4CB4-AC91-8713DEB71E3C}" srcOrd="0" destOrd="0" presId="urn:microsoft.com/office/officeart/2024/3/layout/hArchList1"/>
    <dgm:cxn modelId="{8EB9CF8F-E9AD-48B6-B266-35FF707A6656}" type="presParOf" srcId="{5847A18D-0870-440C-BACB-2BB60DE9F4CD}" destId="{4DC4AF4F-126B-4FE5-A50E-521070A8A1AB}" srcOrd="1" destOrd="0" presId="urn:microsoft.com/office/officeart/2024/3/layout/hArchList1"/>
    <dgm:cxn modelId="{9A1CAB22-80A0-4D97-B1C9-62DC9B577524}" type="presParOf" srcId="{2AE2EE86-0A1C-478D-9516-2B895D859C24}" destId="{DD4E216F-BFCD-4871-95B2-6996E0B1E6DD}" srcOrd="1" destOrd="0" presId="urn:microsoft.com/office/officeart/2024/3/layout/hArchList1"/>
    <dgm:cxn modelId="{7CB49102-35DF-44C3-9A70-2A29BEA42285}" type="presParOf" srcId="{2AE2EE86-0A1C-478D-9516-2B895D859C24}" destId="{2438DE33-27B1-49CB-A32D-32620D843150}" srcOrd="2" destOrd="0" presId="urn:microsoft.com/office/officeart/2024/3/layout/hArchList1"/>
    <dgm:cxn modelId="{FF34179B-4694-4917-9C5A-B0FA0317DE56}" type="presParOf" srcId="{2438DE33-27B1-49CB-A32D-32620D843150}" destId="{0FF5BF4F-8F94-49D1-8A6C-27F747CD7072}" srcOrd="0" destOrd="0" presId="urn:microsoft.com/office/officeart/2024/3/layout/hArchList1"/>
    <dgm:cxn modelId="{07CDD4A2-F326-409F-944B-2695DC5E9439}" type="presParOf" srcId="{2438DE33-27B1-49CB-A32D-32620D843150}" destId="{45414712-3DA9-4093-BD74-2DAD109042F2}" srcOrd="1" destOrd="0" presId="urn:microsoft.com/office/officeart/2024/3/layout/hArchList1"/>
    <dgm:cxn modelId="{71342640-CB2E-46FB-B12B-CB21A6123957}" type="presParOf" srcId="{2AE2EE86-0A1C-478D-9516-2B895D859C24}" destId="{7FE062AA-CAD9-4531-9CA2-C8A8D2057CE3}" srcOrd="3" destOrd="0" presId="urn:microsoft.com/office/officeart/2024/3/layout/hArchList1"/>
    <dgm:cxn modelId="{A5E7466B-FBAC-436B-8F4D-42A19934BF62}" type="presParOf" srcId="{2AE2EE86-0A1C-478D-9516-2B895D859C24}" destId="{E63DE194-C99A-4EB6-B7F0-6E486A3DF420}" srcOrd="4" destOrd="0" presId="urn:microsoft.com/office/officeart/2024/3/layout/hArchList1"/>
    <dgm:cxn modelId="{BA0808C0-38C5-4F57-8DAC-5A9A347BF519}" type="presParOf" srcId="{E63DE194-C99A-4EB6-B7F0-6E486A3DF420}" destId="{4411E5BC-0045-4BF9-9E67-AC7D8C3ADD45}" srcOrd="0" destOrd="0" presId="urn:microsoft.com/office/officeart/2024/3/layout/hArchList1"/>
    <dgm:cxn modelId="{B4F9E0F3-6AA1-4317-9D8C-ABEA60ACC3C7}" type="presParOf" srcId="{E63DE194-C99A-4EB6-B7F0-6E486A3DF420}" destId="{BBB4D929-4FC4-4E7C-8D4C-015F7598EBBB}" srcOrd="1" destOrd="0" presId="urn:microsoft.com/office/officeart/2024/3/layout/hArchList1"/>
    <dgm:cxn modelId="{EBFE5131-44AF-4C48-A95B-2044DD6AF768}" type="presParOf" srcId="{2AE2EE86-0A1C-478D-9516-2B895D859C24}" destId="{1B0B4B20-8FDC-4A14-8605-C4264AEFB57D}" srcOrd="5" destOrd="0" presId="urn:microsoft.com/office/officeart/2024/3/layout/hArchList1"/>
    <dgm:cxn modelId="{1297FCCE-80DE-4AA0-9E81-CF2BA5FD790E}" type="presParOf" srcId="{2AE2EE86-0A1C-478D-9516-2B895D859C24}" destId="{3BFD4AC1-C387-4DA5-82FD-47E0832060F4}" srcOrd="6" destOrd="0" presId="urn:microsoft.com/office/officeart/2024/3/layout/hArchList1"/>
    <dgm:cxn modelId="{C832C04A-7436-4150-BD29-CE05FA30D27E}" type="presParOf" srcId="{3BFD4AC1-C387-4DA5-82FD-47E0832060F4}" destId="{904CF13B-3D40-4C91-9463-758862B54B45}" srcOrd="0" destOrd="0" presId="urn:microsoft.com/office/officeart/2024/3/layout/hArchList1"/>
    <dgm:cxn modelId="{14226886-E964-4688-AAA4-8F7EADF84518}" type="presParOf" srcId="{3BFD4AC1-C387-4DA5-82FD-47E0832060F4}" destId="{D5687816-958A-48C7-AC31-AC6BFEC75C66}" srcOrd="1" destOrd="0" presId="urn:microsoft.com/office/officeart/2024/3/layout/hArchList1"/>
    <dgm:cxn modelId="{01DC51D6-B007-4C75-9E41-C60D22878171}" type="presParOf" srcId="{2AE2EE86-0A1C-478D-9516-2B895D859C24}" destId="{9C68A984-B976-4E9F-B22B-0045C87DFFFF}" srcOrd="7" destOrd="0" presId="urn:microsoft.com/office/officeart/2024/3/layout/hArchList1"/>
    <dgm:cxn modelId="{E8E08040-71D3-4EBD-AAD2-9F6301769CF4}" type="presParOf" srcId="{2AE2EE86-0A1C-478D-9516-2B895D859C24}" destId="{23E5A1B8-37BB-4B02-832F-BF4188E81272}" srcOrd="8" destOrd="0" presId="urn:microsoft.com/office/officeart/2024/3/layout/hArchList1"/>
    <dgm:cxn modelId="{0263EF3E-24E6-43A9-9E63-3BE6352DE445}" type="presParOf" srcId="{23E5A1B8-37BB-4B02-832F-BF4188E81272}" destId="{7965EC26-6F07-4B09-8FA6-FC57203E7396}" srcOrd="0" destOrd="0" presId="urn:microsoft.com/office/officeart/2024/3/layout/hArchList1"/>
    <dgm:cxn modelId="{BE68B2A6-6924-4351-8BC4-E831ABBB1A94}" type="presParOf" srcId="{23E5A1B8-37BB-4B02-832F-BF4188E81272}" destId="{59D189C4-681C-4167-ADF1-0E6E41DC64C0}"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F12BBB-CD24-4BDC-87DB-036EC71104C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1104FFD8-876F-4146-92E0-CD323E55CE54}">
      <dgm:prSet/>
      <dgm:spPr/>
      <dgm:t>
        <a:bodyPr/>
        <a:lstStyle/>
        <a:p>
          <a:pPr>
            <a:lnSpc>
              <a:spcPct val="100000"/>
            </a:lnSpc>
            <a:defRPr b="1"/>
          </a:pPr>
          <a:r>
            <a:rPr lang="en-US" dirty="0"/>
            <a:t>New Centers of Density</a:t>
          </a:r>
        </a:p>
      </dgm:t>
    </dgm:pt>
    <dgm:pt modelId="{41DFBC89-41FC-4B1A-B209-D8235F0FED4C}" type="parTrans" cxnId="{13364DF1-F2E9-4B6A-B8E9-E230561CBD3F}">
      <dgm:prSet/>
      <dgm:spPr/>
      <dgm:t>
        <a:bodyPr/>
        <a:lstStyle/>
        <a:p>
          <a:endParaRPr lang="en-US"/>
        </a:p>
      </dgm:t>
    </dgm:pt>
    <dgm:pt modelId="{082FF3DE-FC1C-433C-AB09-A76A636E86E3}" type="sibTrans" cxnId="{13364DF1-F2E9-4B6A-B8E9-E230561CBD3F}">
      <dgm:prSet/>
      <dgm:spPr/>
      <dgm:t>
        <a:bodyPr/>
        <a:lstStyle/>
        <a:p>
          <a:pPr>
            <a:lnSpc>
              <a:spcPct val="100000"/>
            </a:lnSpc>
            <a:defRPr b="1"/>
          </a:pPr>
          <a:endParaRPr lang="en-US"/>
        </a:p>
      </dgm:t>
    </dgm:pt>
    <dgm:pt modelId="{0C0CEF79-33E4-4A50-937E-1259AF7F11E4}">
      <dgm:prSet/>
      <dgm:spPr/>
      <dgm:t>
        <a:bodyPr/>
        <a:lstStyle/>
        <a:p>
          <a:pPr>
            <a:lnSpc>
              <a:spcPct val="100000"/>
            </a:lnSpc>
          </a:pPr>
          <a:r>
            <a:rPr lang="en-US" dirty="0"/>
            <a:t>Densest populations now found in the Northeast and Appalachians.</a:t>
          </a:r>
        </a:p>
      </dgm:t>
    </dgm:pt>
    <dgm:pt modelId="{0729B202-B312-4AEF-9B4C-108DFA8F7763}" type="parTrans" cxnId="{A7BE5E9A-1D1C-45F7-9957-5A663B2C6447}">
      <dgm:prSet/>
      <dgm:spPr/>
      <dgm:t>
        <a:bodyPr/>
        <a:lstStyle/>
        <a:p>
          <a:endParaRPr lang="en-US"/>
        </a:p>
      </dgm:t>
    </dgm:pt>
    <dgm:pt modelId="{CC7028AD-6889-4660-BF1C-708D6BFF34C8}" type="sibTrans" cxnId="{A7BE5E9A-1D1C-45F7-9957-5A663B2C6447}">
      <dgm:prSet/>
      <dgm:spPr/>
      <dgm:t>
        <a:bodyPr/>
        <a:lstStyle/>
        <a:p>
          <a:endParaRPr lang="en-US"/>
        </a:p>
      </dgm:t>
    </dgm:pt>
    <dgm:pt modelId="{09416F97-B0B7-4E37-BDFA-57FBAB7354ED}">
      <dgm:prSet/>
      <dgm:spPr/>
      <dgm:t>
        <a:bodyPr/>
        <a:lstStyle/>
        <a:p>
          <a:pPr>
            <a:lnSpc>
              <a:spcPct val="100000"/>
            </a:lnSpc>
            <a:defRPr b="1"/>
          </a:pPr>
          <a:r>
            <a:rPr lang="en-US" dirty="0"/>
            <a:t>Active Edges of the Map</a:t>
          </a:r>
        </a:p>
      </dgm:t>
    </dgm:pt>
    <dgm:pt modelId="{5B4E0623-66AB-4601-AB48-9D2930239F6C}" type="parTrans" cxnId="{D2EAFFF1-95EB-4D82-A4EC-8429AB2F6063}">
      <dgm:prSet/>
      <dgm:spPr/>
      <dgm:t>
        <a:bodyPr/>
        <a:lstStyle/>
        <a:p>
          <a:endParaRPr lang="en-US"/>
        </a:p>
      </dgm:t>
    </dgm:pt>
    <dgm:pt modelId="{80412A57-D9D9-4415-A7F2-16AEC5A9B141}" type="sibTrans" cxnId="{D2EAFFF1-95EB-4D82-A4EC-8429AB2F6063}">
      <dgm:prSet/>
      <dgm:spPr/>
      <dgm:t>
        <a:bodyPr/>
        <a:lstStyle/>
        <a:p>
          <a:pPr>
            <a:lnSpc>
              <a:spcPct val="100000"/>
            </a:lnSpc>
            <a:defRPr b="1"/>
          </a:pPr>
          <a:endParaRPr lang="en-US"/>
        </a:p>
      </dgm:t>
    </dgm:pt>
    <dgm:pt modelId="{9F02AEF0-7914-4E0F-BE30-796E5547AD45}">
      <dgm:prSet/>
      <dgm:spPr/>
      <dgm:t>
        <a:bodyPr/>
        <a:lstStyle/>
        <a:p>
          <a:pPr>
            <a:lnSpc>
              <a:spcPct val="100000"/>
            </a:lnSpc>
          </a:pPr>
          <a:r>
            <a:rPr lang="en-US" dirty="0"/>
            <a:t>Alaska and Panama mark active frontiers of range expansion.</a:t>
          </a:r>
        </a:p>
      </dgm:t>
    </dgm:pt>
    <dgm:pt modelId="{7A5435F4-B303-47F4-BA06-0D982181C2FD}" type="parTrans" cxnId="{C6C48BE3-B7B3-4E4E-95CF-DE34C39B2B17}">
      <dgm:prSet/>
      <dgm:spPr/>
      <dgm:t>
        <a:bodyPr/>
        <a:lstStyle/>
        <a:p>
          <a:endParaRPr lang="en-US"/>
        </a:p>
      </dgm:t>
    </dgm:pt>
    <dgm:pt modelId="{0116A6D6-86C2-44E6-B266-C1AEFF03BA33}" type="sibTrans" cxnId="{C6C48BE3-B7B3-4E4E-95CF-DE34C39B2B17}">
      <dgm:prSet/>
      <dgm:spPr/>
      <dgm:t>
        <a:bodyPr/>
        <a:lstStyle/>
        <a:p>
          <a:endParaRPr lang="en-US"/>
        </a:p>
      </dgm:t>
    </dgm:pt>
    <dgm:pt modelId="{9B584A0A-DD16-4181-97CC-C918B1F77E90}">
      <dgm:prSet/>
      <dgm:spPr/>
      <dgm:t>
        <a:bodyPr/>
        <a:lstStyle/>
        <a:p>
          <a:pPr>
            <a:lnSpc>
              <a:spcPct val="100000"/>
            </a:lnSpc>
            <a:defRPr b="1"/>
          </a:pPr>
          <a:r>
            <a:rPr lang="en-US" dirty="0"/>
            <a:t>One Connected Spine</a:t>
          </a:r>
        </a:p>
      </dgm:t>
    </dgm:pt>
    <dgm:pt modelId="{834AB342-5F94-49EE-92A8-B3653B1009D9}" type="parTrans" cxnId="{2BFE9ABD-612F-4E0A-9BC7-D4EA4F8C1ED0}">
      <dgm:prSet/>
      <dgm:spPr/>
      <dgm:t>
        <a:bodyPr/>
        <a:lstStyle/>
        <a:p>
          <a:endParaRPr lang="en-US"/>
        </a:p>
      </dgm:t>
    </dgm:pt>
    <dgm:pt modelId="{573842CA-BAE5-4638-9F6C-DD210339E676}" type="sibTrans" cxnId="{2BFE9ABD-612F-4E0A-9BC7-D4EA4F8C1ED0}">
      <dgm:prSet/>
      <dgm:spPr/>
      <dgm:t>
        <a:bodyPr/>
        <a:lstStyle/>
        <a:p>
          <a:endParaRPr lang="en-US"/>
        </a:p>
      </dgm:t>
    </dgm:pt>
    <dgm:pt modelId="{504EF7D3-E028-4A2C-BF75-C71CCB51F781}">
      <dgm:prSet/>
      <dgm:spPr/>
      <dgm:t>
        <a:bodyPr/>
        <a:lstStyle/>
        <a:p>
          <a:pPr>
            <a:lnSpc>
              <a:spcPct val="100000"/>
            </a:lnSpc>
          </a:pPr>
          <a:r>
            <a:rPr lang="en-US" dirty="0"/>
            <a:t>Continental corridor links North and Central American ecosystems.</a:t>
          </a:r>
        </a:p>
      </dgm:t>
    </dgm:pt>
    <dgm:pt modelId="{621B6A75-44AB-4CA1-9809-26E66872FEB3}" type="parTrans" cxnId="{23C8181A-0E5A-408A-880C-531335E37166}">
      <dgm:prSet/>
      <dgm:spPr/>
      <dgm:t>
        <a:bodyPr/>
        <a:lstStyle/>
        <a:p>
          <a:endParaRPr lang="en-US"/>
        </a:p>
      </dgm:t>
    </dgm:pt>
    <dgm:pt modelId="{4EAA6CF9-3C0C-4366-BB70-A8F8A69DB0CE}" type="sibTrans" cxnId="{23C8181A-0E5A-408A-880C-531335E37166}">
      <dgm:prSet/>
      <dgm:spPr/>
      <dgm:t>
        <a:bodyPr/>
        <a:lstStyle/>
        <a:p>
          <a:endParaRPr lang="en-US"/>
        </a:p>
      </dgm:t>
    </dgm:pt>
    <dgm:pt modelId="{62E944E5-7354-407F-9904-BE2C3444CA36}">
      <dgm:prSet/>
      <dgm:spPr/>
      <dgm:t>
        <a:bodyPr/>
        <a:lstStyle/>
        <a:p>
          <a:pPr>
            <a:lnSpc>
              <a:spcPct val="100000"/>
            </a:lnSpc>
          </a:pPr>
          <a:endParaRPr lang="en-US" dirty="0"/>
        </a:p>
      </dgm:t>
    </dgm:pt>
    <dgm:pt modelId="{5412B7E2-4C5F-46BA-8A90-45B30BBB36A2}" type="parTrans" cxnId="{37A7F4EF-C3F6-48C4-AC8D-F043229C91F7}">
      <dgm:prSet/>
      <dgm:spPr/>
      <dgm:t>
        <a:bodyPr/>
        <a:lstStyle/>
        <a:p>
          <a:endParaRPr lang="en-US"/>
        </a:p>
      </dgm:t>
    </dgm:pt>
    <dgm:pt modelId="{A3EBEA46-229D-4EB3-A58F-871F8B1C5C29}" type="sibTrans" cxnId="{37A7F4EF-C3F6-48C4-AC8D-F043229C91F7}">
      <dgm:prSet/>
      <dgm:spPr/>
      <dgm:t>
        <a:bodyPr/>
        <a:lstStyle/>
        <a:p>
          <a:endParaRPr lang="en-US"/>
        </a:p>
      </dgm:t>
    </dgm:pt>
    <dgm:pt modelId="{786A5A07-DC18-4506-84E9-1D96306A0796}">
      <dgm:prSet/>
      <dgm:spPr/>
      <dgm:t>
        <a:bodyPr/>
        <a:lstStyle/>
        <a:p>
          <a:pPr>
            <a:lnSpc>
              <a:spcPct val="100000"/>
            </a:lnSpc>
          </a:pPr>
          <a:endParaRPr lang="en-US" dirty="0"/>
        </a:p>
      </dgm:t>
    </dgm:pt>
    <dgm:pt modelId="{7FEE876A-EC34-4FED-B21D-D41FE973F3ED}" type="parTrans" cxnId="{6435277D-0806-4A54-BD2F-9CD84D2FEE13}">
      <dgm:prSet/>
      <dgm:spPr/>
      <dgm:t>
        <a:bodyPr/>
        <a:lstStyle/>
        <a:p>
          <a:endParaRPr lang="en-US"/>
        </a:p>
      </dgm:t>
    </dgm:pt>
    <dgm:pt modelId="{B1AC88DA-2F86-4827-B614-EE1A47FC0FB2}" type="sibTrans" cxnId="{6435277D-0806-4A54-BD2F-9CD84D2FEE13}">
      <dgm:prSet/>
      <dgm:spPr/>
      <dgm:t>
        <a:bodyPr/>
        <a:lstStyle/>
        <a:p>
          <a:endParaRPr lang="en-US"/>
        </a:p>
      </dgm:t>
    </dgm:pt>
    <dgm:pt modelId="{88192E2D-3D88-4814-8C5A-D8BE9794DC24}">
      <dgm:prSet/>
      <dgm:spPr/>
      <dgm:t>
        <a:bodyPr/>
        <a:lstStyle/>
        <a:p>
          <a:pPr>
            <a:lnSpc>
              <a:spcPct val="100000"/>
            </a:lnSpc>
          </a:pPr>
          <a:endParaRPr lang="en-US" dirty="0"/>
        </a:p>
      </dgm:t>
    </dgm:pt>
    <dgm:pt modelId="{0C244D0D-267C-4DCE-B5E0-5D3E920A37F6}" type="parTrans" cxnId="{C606A060-B932-44C2-AEA7-13902D5DCB68}">
      <dgm:prSet/>
      <dgm:spPr/>
      <dgm:t>
        <a:bodyPr/>
        <a:lstStyle/>
        <a:p>
          <a:endParaRPr lang="en-US"/>
        </a:p>
      </dgm:t>
    </dgm:pt>
    <dgm:pt modelId="{FEFA9500-EA9F-4094-AD74-2F1AD87FC0EB}" type="sibTrans" cxnId="{C606A060-B932-44C2-AEA7-13902D5DCB68}">
      <dgm:prSet/>
      <dgm:spPr/>
      <dgm:t>
        <a:bodyPr/>
        <a:lstStyle/>
        <a:p>
          <a:endParaRPr lang="en-US"/>
        </a:p>
      </dgm:t>
    </dgm:pt>
    <dgm:pt modelId="{408FD07A-8ECF-4E7D-934A-B7F0B998FA69}" type="pres">
      <dgm:prSet presAssocID="{A4F12BBB-CD24-4BDC-87DB-036EC71104CF}" presName="Name0" presStyleCnt="0">
        <dgm:presLayoutVars>
          <dgm:dir/>
          <dgm:resizeHandles val="exact"/>
        </dgm:presLayoutVars>
      </dgm:prSet>
      <dgm:spPr/>
    </dgm:pt>
    <dgm:pt modelId="{EF23025D-448D-495F-AEA9-AD639CCA1259}" type="pres">
      <dgm:prSet presAssocID="{1104FFD8-876F-4146-92E0-CD323E55CE54}" presName="compNode" presStyleCnt="0"/>
      <dgm:spPr/>
    </dgm:pt>
    <dgm:pt modelId="{3FE9AF82-AA3C-4886-B690-37AD5DA43455}" type="pres">
      <dgm:prSet presAssocID="{1104FFD8-876F-4146-92E0-CD323E55CE54}" presName="pictRect" presStyleLbl="revTx" presStyleIdx="0" presStyleCnt="6">
        <dgm:presLayoutVars>
          <dgm:chMax val="0"/>
          <dgm:bulletEnabled/>
        </dgm:presLayoutVars>
      </dgm:prSet>
      <dgm:spPr/>
    </dgm:pt>
    <dgm:pt modelId="{D218E2DA-4EAE-46BF-B287-9E21790E9DFE}" type="pres">
      <dgm:prSet presAssocID="{1104FFD8-876F-4146-92E0-CD323E55CE54}" presName="textRect" presStyleLbl="revTx" presStyleIdx="1" presStyleCnt="6">
        <dgm:presLayoutVars>
          <dgm:bulletEnabled/>
        </dgm:presLayoutVars>
      </dgm:prSet>
      <dgm:spPr/>
    </dgm:pt>
    <dgm:pt modelId="{640F5C26-4BB9-45F0-8FF7-4520C00665B5}" type="pres">
      <dgm:prSet presAssocID="{082FF3DE-FC1C-433C-AB09-A76A636E86E3}" presName="sibTrans" presStyleLbl="sibTrans2D1" presStyleIdx="0" presStyleCnt="0"/>
      <dgm:spPr/>
    </dgm:pt>
    <dgm:pt modelId="{E7CDBD7F-CD83-4CF9-B0B7-D5ED5CB897B7}" type="pres">
      <dgm:prSet presAssocID="{09416F97-B0B7-4E37-BDFA-57FBAB7354ED}" presName="compNode" presStyleCnt="0"/>
      <dgm:spPr/>
    </dgm:pt>
    <dgm:pt modelId="{A053DAFF-A0B9-42DB-B9E6-C6C3E2B9554E}" type="pres">
      <dgm:prSet presAssocID="{09416F97-B0B7-4E37-BDFA-57FBAB7354ED}" presName="pictRect" presStyleLbl="revTx" presStyleIdx="2" presStyleCnt="6">
        <dgm:presLayoutVars>
          <dgm:chMax val="0"/>
          <dgm:bulletEnabled/>
        </dgm:presLayoutVars>
      </dgm:prSet>
      <dgm:spPr/>
    </dgm:pt>
    <dgm:pt modelId="{5DB76E1F-F27B-477F-A081-40F3F0A294DA}" type="pres">
      <dgm:prSet presAssocID="{09416F97-B0B7-4E37-BDFA-57FBAB7354ED}" presName="textRect" presStyleLbl="revTx" presStyleIdx="3" presStyleCnt="6">
        <dgm:presLayoutVars>
          <dgm:bulletEnabled/>
        </dgm:presLayoutVars>
      </dgm:prSet>
      <dgm:spPr/>
    </dgm:pt>
    <dgm:pt modelId="{55746C7A-863C-453E-9ED7-28FE962D7848}" type="pres">
      <dgm:prSet presAssocID="{80412A57-D9D9-4415-A7F2-16AEC5A9B141}" presName="sibTrans" presStyleLbl="sibTrans2D1" presStyleIdx="0" presStyleCnt="0"/>
      <dgm:spPr/>
    </dgm:pt>
    <dgm:pt modelId="{7D77746B-1445-4C54-AE2F-73EB9D1D9EDF}" type="pres">
      <dgm:prSet presAssocID="{9B584A0A-DD16-4181-97CC-C918B1F77E90}" presName="compNode" presStyleCnt="0"/>
      <dgm:spPr/>
    </dgm:pt>
    <dgm:pt modelId="{BBFD0D89-8AB9-426D-9290-80E9C5088325}" type="pres">
      <dgm:prSet presAssocID="{9B584A0A-DD16-4181-97CC-C918B1F77E90}" presName="pictRect" presStyleLbl="revTx" presStyleIdx="4" presStyleCnt="6">
        <dgm:presLayoutVars>
          <dgm:chMax val="0"/>
          <dgm:bulletEnabled/>
        </dgm:presLayoutVars>
      </dgm:prSet>
      <dgm:spPr/>
    </dgm:pt>
    <dgm:pt modelId="{A6E5CD4B-6C0F-47A1-B807-875A1A6CF49C}" type="pres">
      <dgm:prSet presAssocID="{9B584A0A-DD16-4181-97CC-C918B1F77E90}" presName="textRect" presStyleLbl="revTx" presStyleIdx="5" presStyleCnt="6">
        <dgm:presLayoutVars>
          <dgm:bulletEnabled/>
        </dgm:presLayoutVars>
      </dgm:prSet>
      <dgm:spPr/>
    </dgm:pt>
  </dgm:ptLst>
  <dgm:cxnLst>
    <dgm:cxn modelId="{994D3F18-BAB2-4EA2-B7B6-3AEEEB7C5A7D}" type="presOf" srcId="{88192E2D-3D88-4814-8C5A-D8BE9794DC24}" destId="{A6E5CD4B-6C0F-47A1-B807-875A1A6CF49C}" srcOrd="0" destOrd="1" presId="urn:microsoft.com/office/officeart/2024/3/layout/hArchList1"/>
    <dgm:cxn modelId="{23C8181A-0E5A-408A-880C-531335E37166}" srcId="{9B584A0A-DD16-4181-97CC-C918B1F77E90}" destId="{504EF7D3-E028-4A2C-BF75-C71CCB51F781}" srcOrd="0" destOrd="0" parTransId="{621B6A75-44AB-4CA1-9809-26E66872FEB3}" sibTransId="{4EAA6CF9-3C0C-4366-BB70-A8F8A69DB0CE}"/>
    <dgm:cxn modelId="{8DE8FE1F-9259-43E0-9546-85E2994C0953}" type="presOf" srcId="{9B584A0A-DD16-4181-97CC-C918B1F77E90}" destId="{BBFD0D89-8AB9-426D-9290-80E9C5088325}" srcOrd="0" destOrd="0" presId="urn:microsoft.com/office/officeart/2024/3/layout/hArchList1"/>
    <dgm:cxn modelId="{B97C7440-92BD-4901-AE3A-20E1B6EEB59C}" type="presOf" srcId="{1104FFD8-876F-4146-92E0-CD323E55CE54}" destId="{3FE9AF82-AA3C-4886-B690-37AD5DA43455}" srcOrd="0" destOrd="0" presId="urn:microsoft.com/office/officeart/2024/3/layout/hArchList1"/>
    <dgm:cxn modelId="{C606A060-B932-44C2-AEA7-13902D5DCB68}" srcId="{9B584A0A-DD16-4181-97CC-C918B1F77E90}" destId="{88192E2D-3D88-4814-8C5A-D8BE9794DC24}" srcOrd="1" destOrd="0" parTransId="{0C244D0D-267C-4DCE-B5E0-5D3E920A37F6}" sibTransId="{FEFA9500-EA9F-4094-AD74-2F1AD87FC0EB}"/>
    <dgm:cxn modelId="{CCD84643-39ED-4A05-AEBA-1102B4E339D8}" type="presOf" srcId="{504EF7D3-E028-4A2C-BF75-C71CCB51F781}" destId="{A6E5CD4B-6C0F-47A1-B807-875A1A6CF49C}" srcOrd="0" destOrd="0" presId="urn:microsoft.com/office/officeart/2024/3/layout/hArchList1"/>
    <dgm:cxn modelId="{A08F1C65-6B02-4F27-A497-DF6D233F1BF5}" type="presOf" srcId="{082FF3DE-FC1C-433C-AB09-A76A636E86E3}" destId="{640F5C26-4BB9-45F0-8FF7-4520C00665B5}" srcOrd="0" destOrd="0" presId="urn:microsoft.com/office/officeart/2024/3/layout/hArchList1"/>
    <dgm:cxn modelId="{44A93173-FB41-44BB-B37B-78A6EF559AA9}" type="presOf" srcId="{80412A57-D9D9-4415-A7F2-16AEC5A9B141}" destId="{55746C7A-863C-453E-9ED7-28FE962D7848}" srcOrd="0" destOrd="0" presId="urn:microsoft.com/office/officeart/2024/3/layout/hArchList1"/>
    <dgm:cxn modelId="{13758156-49EA-43BB-BD43-24F123009617}" type="presOf" srcId="{A4F12BBB-CD24-4BDC-87DB-036EC71104CF}" destId="{408FD07A-8ECF-4E7D-934A-B7F0B998FA69}" srcOrd="0" destOrd="0" presId="urn:microsoft.com/office/officeart/2024/3/layout/hArchList1"/>
    <dgm:cxn modelId="{6435277D-0806-4A54-BD2F-9CD84D2FEE13}" srcId="{09416F97-B0B7-4E37-BDFA-57FBAB7354ED}" destId="{786A5A07-DC18-4506-84E9-1D96306A0796}" srcOrd="1" destOrd="0" parTransId="{7FEE876A-EC34-4FED-B21D-D41FE973F3ED}" sibTransId="{B1AC88DA-2F86-4827-B614-EE1A47FC0FB2}"/>
    <dgm:cxn modelId="{3D720094-B12E-4088-AF91-B8C39A17F9FE}" type="presOf" srcId="{09416F97-B0B7-4E37-BDFA-57FBAB7354ED}" destId="{A053DAFF-A0B9-42DB-B9E6-C6C3E2B9554E}" srcOrd="0" destOrd="0" presId="urn:microsoft.com/office/officeart/2024/3/layout/hArchList1"/>
    <dgm:cxn modelId="{A7BE5E9A-1D1C-45F7-9957-5A663B2C6447}" srcId="{1104FFD8-876F-4146-92E0-CD323E55CE54}" destId="{0C0CEF79-33E4-4A50-937E-1259AF7F11E4}" srcOrd="0" destOrd="0" parTransId="{0729B202-B312-4AEF-9B4C-108DFA8F7763}" sibTransId="{CC7028AD-6889-4660-BF1C-708D6BFF34C8}"/>
    <dgm:cxn modelId="{F15DDFBC-8A86-4FF1-8AF8-DCD5A4166703}" type="presOf" srcId="{62E944E5-7354-407F-9904-BE2C3444CA36}" destId="{D218E2DA-4EAE-46BF-B287-9E21790E9DFE}" srcOrd="0" destOrd="1" presId="urn:microsoft.com/office/officeart/2024/3/layout/hArchList1"/>
    <dgm:cxn modelId="{2BFE9ABD-612F-4E0A-9BC7-D4EA4F8C1ED0}" srcId="{A4F12BBB-CD24-4BDC-87DB-036EC71104CF}" destId="{9B584A0A-DD16-4181-97CC-C918B1F77E90}" srcOrd="2" destOrd="0" parTransId="{834AB342-5F94-49EE-92A8-B3653B1009D9}" sibTransId="{573842CA-BAE5-4638-9F6C-DD210339E676}"/>
    <dgm:cxn modelId="{AD2C24DB-91B1-4BC0-A03D-2B943FBF8DA9}" type="presOf" srcId="{786A5A07-DC18-4506-84E9-1D96306A0796}" destId="{5DB76E1F-F27B-477F-A081-40F3F0A294DA}" srcOrd="0" destOrd="1" presId="urn:microsoft.com/office/officeart/2024/3/layout/hArchList1"/>
    <dgm:cxn modelId="{C6C48BE3-B7B3-4E4E-95CF-DE34C39B2B17}" srcId="{09416F97-B0B7-4E37-BDFA-57FBAB7354ED}" destId="{9F02AEF0-7914-4E0F-BE30-796E5547AD45}" srcOrd="0" destOrd="0" parTransId="{7A5435F4-B303-47F4-BA06-0D982181C2FD}" sibTransId="{0116A6D6-86C2-44E6-B266-C1AEFF03BA33}"/>
    <dgm:cxn modelId="{902251EB-E22B-457D-BEE4-61FD0CD51786}" type="presOf" srcId="{9F02AEF0-7914-4E0F-BE30-796E5547AD45}" destId="{5DB76E1F-F27B-477F-A081-40F3F0A294DA}" srcOrd="0" destOrd="0" presId="urn:microsoft.com/office/officeart/2024/3/layout/hArchList1"/>
    <dgm:cxn modelId="{37A7F4EF-C3F6-48C4-AC8D-F043229C91F7}" srcId="{1104FFD8-876F-4146-92E0-CD323E55CE54}" destId="{62E944E5-7354-407F-9904-BE2C3444CA36}" srcOrd="1" destOrd="0" parTransId="{5412B7E2-4C5F-46BA-8A90-45B30BBB36A2}" sibTransId="{A3EBEA46-229D-4EB3-A58F-871F8B1C5C29}"/>
    <dgm:cxn modelId="{13364DF1-F2E9-4B6A-B8E9-E230561CBD3F}" srcId="{A4F12BBB-CD24-4BDC-87DB-036EC71104CF}" destId="{1104FFD8-876F-4146-92E0-CD323E55CE54}" srcOrd="0" destOrd="0" parTransId="{41DFBC89-41FC-4B1A-B209-D8235F0FED4C}" sibTransId="{082FF3DE-FC1C-433C-AB09-A76A636E86E3}"/>
    <dgm:cxn modelId="{D2EAFFF1-95EB-4D82-A4EC-8429AB2F6063}" srcId="{A4F12BBB-CD24-4BDC-87DB-036EC71104CF}" destId="{09416F97-B0B7-4E37-BDFA-57FBAB7354ED}" srcOrd="1" destOrd="0" parTransId="{5B4E0623-66AB-4601-AB48-9D2930239F6C}" sibTransId="{80412A57-D9D9-4415-A7F2-16AEC5A9B141}"/>
    <dgm:cxn modelId="{BB4302F6-CA0A-4B2B-9176-02F903DFF07F}" type="presOf" srcId="{0C0CEF79-33E4-4A50-937E-1259AF7F11E4}" destId="{D218E2DA-4EAE-46BF-B287-9E21790E9DFE}" srcOrd="0" destOrd="0" presId="urn:microsoft.com/office/officeart/2024/3/layout/hArchList1"/>
    <dgm:cxn modelId="{DC1CB9DC-7D9C-4809-BDD0-B88140DEAA59}" type="presParOf" srcId="{408FD07A-8ECF-4E7D-934A-B7F0B998FA69}" destId="{EF23025D-448D-495F-AEA9-AD639CCA1259}" srcOrd="0" destOrd="0" presId="urn:microsoft.com/office/officeart/2024/3/layout/hArchList1"/>
    <dgm:cxn modelId="{C2209333-CBAD-4F14-A76C-ABD2C473DDC7}" type="presParOf" srcId="{EF23025D-448D-495F-AEA9-AD639CCA1259}" destId="{3FE9AF82-AA3C-4886-B690-37AD5DA43455}" srcOrd="0" destOrd="0" presId="urn:microsoft.com/office/officeart/2024/3/layout/hArchList1"/>
    <dgm:cxn modelId="{161E353D-A6FD-41B9-82D5-942818249F99}" type="presParOf" srcId="{EF23025D-448D-495F-AEA9-AD639CCA1259}" destId="{D218E2DA-4EAE-46BF-B287-9E21790E9DFE}" srcOrd="1" destOrd="0" presId="urn:microsoft.com/office/officeart/2024/3/layout/hArchList1"/>
    <dgm:cxn modelId="{D7B8B14F-D433-45FD-97F1-9D2DAA619412}" type="presParOf" srcId="{408FD07A-8ECF-4E7D-934A-B7F0B998FA69}" destId="{640F5C26-4BB9-45F0-8FF7-4520C00665B5}" srcOrd="1" destOrd="0" presId="urn:microsoft.com/office/officeart/2024/3/layout/hArchList1"/>
    <dgm:cxn modelId="{4BC74661-B5CB-4FA0-A66F-02293635A764}" type="presParOf" srcId="{408FD07A-8ECF-4E7D-934A-B7F0B998FA69}" destId="{E7CDBD7F-CD83-4CF9-B0B7-D5ED5CB897B7}" srcOrd="2" destOrd="0" presId="urn:microsoft.com/office/officeart/2024/3/layout/hArchList1"/>
    <dgm:cxn modelId="{B5C1C85A-B5D3-4A88-95C5-A7464D9BF891}" type="presParOf" srcId="{E7CDBD7F-CD83-4CF9-B0B7-D5ED5CB897B7}" destId="{A053DAFF-A0B9-42DB-B9E6-C6C3E2B9554E}" srcOrd="0" destOrd="0" presId="urn:microsoft.com/office/officeart/2024/3/layout/hArchList1"/>
    <dgm:cxn modelId="{878F2EDB-69AC-4708-8781-53C33583E56C}" type="presParOf" srcId="{E7CDBD7F-CD83-4CF9-B0B7-D5ED5CB897B7}" destId="{5DB76E1F-F27B-477F-A081-40F3F0A294DA}" srcOrd="1" destOrd="0" presId="urn:microsoft.com/office/officeart/2024/3/layout/hArchList1"/>
    <dgm:cxn modelId="{293B5A05-351D-40C6-9E15-20340417DE7A}" type="presParOf" srcId="{408FD07A-8ECF-4E7D-934A-B7F0B998FA69}" destId="{55746C7A-863C-453E-9ED7-28FE962D7848}" srcOrd="3" destOrd="0" presId="urn:microsoft.com/office/officeart/2024/3/layout/hArchList1"/>
    <dgm:cxn modelId="{377B1D80-90AA-494A-89AD-2D5C89B84D84}" type="presParOf" srcId="{408FD07A-8ECF-4E7D-934A-B7F0B998FA69}" destId="{7D77746B-1445-4C54-AE2F-73EB9D1D9EDF}" srcOrd="4" destOrd="0" presId="urn:microsoft.com/office/officeart/2024/3/layout/hArchList1"/>
    <dgm:cxn modelId="{EAA48634-4EAD-4CD2-A1B5-6CD67B590005}" type="presParOf" srcId="{7D77746B-1445-4C54-AE2F-73EB9D1D9EDF}" destId="{BBFD0D89-8AB9-426D-9290-80E9C5088325}" srcOrd="0" destOrd="0" presId="urn:microsoft.com/office/officeart/2024/3/layout/hArchList1"/>
    <dgm:cxn modelId="{0854A6DA-44E4-4DB8-84D0-2AA21D867DC9}" type="presParOf" srcId="{7D77746B-1445-4C54-AE2F-73EB9D1D9EDF}" destId="{A6E5CD4B-6C0F-47A1-B807-875A1A6CF49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2C9EBE-3BAC-4EB0-851B-3E59B22A820E}"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3F798E71-1B73-4BFA-BD9B-88BB66073BD6}">
      <dgm:prSet/>
      <dgm:spPr/>
      <dgm:t>
        <a:bodyPr/>
        <a:lstStyle/>
        <a:p>
          <a:pPr>
            <a:lnSpc>
              <a:spcPct val="100000"/>
            </a:lnSpc>
            <a:defRPr b="1"/>
          </a:pPr>
          <a:r>
            <a:rPr lang="en-US" dirty="0"/>
            <a:t>Open Home Range</a:t>
          </a:r>
        </a:p>
      </dgm:t>
    </dgm:pt>
    <dgm:pt modelId="{8F9D2C10-EFB4-432F-9F61-4D6CEB53B607}" type="parTrans" cxnId="{ACA024AF-9532-430A-AE0F-B6A4E9AE2F2A}">
      <dgm:prSet/>
      <dgm:spPr/>
      <dgm:t>
        <a:bodyPr/>
        <a:lstStyle/>
        <a:p>
          <a:endParaRPr lang="en-US"/>
        </a:p>
      </dgm:t>
    </dgm:pt>
    <dgm:pt modelId="{C55F1A98-9ACF-4B12-BFC3-27F976418FFA}" type="sibTrans" cxnId="{ACA024AF-9532-430A-AE0F-B6A4E9AE2F2A}">
      <dgm:prSet/>
      <dgm:spPr/>
      <dgm:t>
        <a:bodyPr/>
        <a:lstStyle/>
        <a:p>
          <a:pPr>
            <a:lnSpc>
              <a:spcPct val="100000"/>
            </a:lnSpc>
            <a:defRPr b="1"/>
          </a:pPr>
          <a:endParaRPr lang="en-US"/>
        </a:p>
      </dgm:t>
    </dgm:pt>
    <dgm:pt modelId="{7B3351BF-9E3A-425A-9957-491CB3161D4F}">
      <dgm:prSet/>
      <dgm:spPr/>
      <dgm:t>
        <a:bodyPr/>
        <a:lstStyle/>
        <a:p>
          <a:pPr>
            <a:lnSpc>
              <a:spcPct val="100000"/>
            </a:lnSpc>
          </a:pPr>
          <a:r>
            <a:rPr lang="en-US" dirty="0"/>
            <a:t>Core populations occupied open plains and western deserts.</a:t>
          </a:r>
        </a:p>
      </dgm:t>
    </dgm:pt>
    <dgm:pt modelId="{E0FBE929-5E2F-4827-8AF4-B8DC43679635}" type="parTrans" cxnId="{28A59C36-FC91-4EDA-A657-5C4E67E379DB}">
      <dgm:prSet/>
      <dgm:spPr/>
      <dgm:t>
        <a:bodyPr/>
        <a:lstStyle/>
        <a:p>
          <a:endParaRPr lang="en-US"/>
        </a:p>
      </dgm:t>
    </dgm:pt>
    <dgm:pt modelId="{DA898E47-16A9-4AA0-82BA-FFD0A106BD43}" type="sibTrans" cxnId="{28A59C36-FC91-4EDA-A657-5C4E67E379DB}">
      <dgm:prSet/>
      <dgm:spPr/>
      <dgm:t>
        <a:bodyPr/>
        <a:lstStyle/>
        <a:p>
          <a:endParaRPr lang="en-US"/>
        </a:p>
      </dgm:t>
    </dgm:pt>
    <dgm:pt modelId="{18B5491E-462F-40F2-83C8-25305763B688}">
      <dgm:prSet/>
      <dgm:spPr/>
      <dgm:t>
        <a:bodyPr/>
        <a:lstStyle/>
        <a:p>
          <a:pPr>
            <a:lnSpc>
              <a:spcPct val="100000"/>
            </a:lnSpc>
            <a:defRPr b="1"/>
          </a:pPr>
          <a:r>
            <a:rPr lang="en-US" dirty="0"/>
            <a:t>Data Type Evolution</a:t>
          </a:r>
        </a:p>
      </dgm:t>
    </dgm:pt>
    <dgm:pt modelId="{C1411A33-F9B9-4110-9C26-8D39890087FB}" type="parTrans" cxnId="{2A2F1D50-B0B9-4310-A4B8-7BB857C91886}">
      <dgm:prSet/>
      <dgm:spPr/>
      <dgm:t>
        <a:bodyPr/>
        <a:lstStyle/>
        <a:p>
          <a:endParaRPr lang="en-US"/>
        </a:p>
      </dgm:t>
    </dgm:pt>
    <dgm:pt modelId="{2A9ED21C-D4E8-4CB1-9E4B-5876CC548309}" type="sibTrans" cxnId="{2A2F1D50-B0B9-4310-A4B8-7BB857C91886}">
      <dgm:prSet/>
      <dgm:spPr/>
      <dgm:t>
        <a:bodyPr/>
        <a:lstStyle/>
        <a:p>
          <a:pPr>
            <a:lnSpc>
              <a:spcPct val="100000"/>
            </a:lnSpc>
            <a:defRPr b="1"/>
          </a:pPr>
          <a:endParaRPr lang="en-US"/>
        </a:p>
      </dgm:t>
    </dgm:pt>
    <dgm:pt modelId="{D52671A4-C11B-4C7D-93A5-841996EA3744}">
      <dgm:prSet/>
      <dgm:spPr/>
      <dgm:t>
        <a:bodyPr/>
        <a:lstStyle/>
        <a:p>
          <a:pPr>
            <a:lnSpc>
              <a:spcPct val="100000"/>
            </a:lnSpc>
          </a:pPr>
          <a:r>
            <a:rPr lang="en-US" dirty="0"/>
            <a:t>Early expansion began quietly across newly altered landscapes.</a:t>
          </a:r>
        </a:p>
      </dgm:t>
    </dgm:pt>
    <dgm:pt modelId="{00077392-52F2-4DE6-A5A3-1674BC42FFC3}" type="parTrans" cxnId="{68C9B8A2-1708-4F19-BEA7-ABEF61BFE3A8}">
      <dgm:prSet/>
      <dgm:spPr/>
      <dgm:t>
        <a:bodyPr/>
        <a:lstStyle/>
        <a:p>
          <a:endParaRPr lang="en-US"/>
        </a:p>
      </dgm:t>
    </dgm:pt>
    <dgm:pt modelId="{4270C6D0-B753-47D1-AA45-6511F4F46A38}" type="sibTrans" cxnId="{68C9B8A2-1708-4F19-BEA7-ABEF61BFE3A8}">
      <dgm:prSet/>
      <dgm:spPr/>
      <dgm:t>
        <a:bodyPr/>
        <a:lstStyle/>
        <a:p>
          <a:endParaRPr lang="en-US"/>
        </a:p>
      </dgm:t>
    </dgm:pt>
    <dgm:pt modelId="{E36A9FAA-F4CE-4B48-A220-DDFE3FAD352F}" type="pres">
      <dgm:prSet presAssocID="{DF2C9EBE-3BAC-4EB0-851B-3E59B22A820E}" presName="Name0" presStyleCnt="0">
        <dgm:presLayoutVars>
          <dgm:dir/>
          <dgm:resizeHandles val="exact"/>
        </dgm:presLayoutVars>
      </dgm:prSet>
      <dgm:spPr/>
    </dgm:pt>
    <dgm:pt modelId="{4EC41853-E15E-4700-96A4-6EE372EBA634}" type="pres">
      <dgm:prSet presAssocID="{3F798E71-1B73-4BFA-BD9B-88BB66073BD6}" presName="compNode" presStyleCnt="0"/>
      <dgm:spPr/>
    </dgm:pt>
    <dgm:pt modelId="{DA8A56BD-BA34-492F-B871-7A69295276B6}" type="pres">
      <dgm:prSet presAssocID="{3F798E71-1B73-4BFA-BD9B-88BB66073BD6}" presName="pictRect" presStyleLbl="revTx" presStyleIdx="0" presStyleCnt="4">
        <dgm:presLayoutVars>
          <dgm:chMax val="0"/>
          <dgm:bulletEnabled/>
        </dgm:presLayoutVars>
      </dgm:prSet>
      <dgm:spPr/>
    </dgm:pt>
    <dgm:pt modelId="{28070BFE-E63D-497E-B2D3-36EEAF400235}" type="pres">
      <dgm:prSet presAssocID="{3F798E71-1B73-4BFA-BD9B-88BB66073BD6}" presName="textRect" presStyleLbl="revTx" presStyleIdx="1" presStyleCnt="4">
        <dgm:presLayoutVars>
          <dgm:bulletEnabled/>
        </dgm:presLayoutVars>
      </dgm:prSet>
      <dgm:spPr/>
    </dgm:pt>
    <dgm:pt modelId="{EF031A68-F9C9-48D3-A865-C3D9751977B4}" type="pres">
      <dgm:prSet presAssocID="{C55F1A98-9ACF-4B12-BFC3-27F976418FFA}" presName="sibTrans" presStyleLbl="sibTrans2D1" presStyleIdx="0" presStyleCnt="0"/>
      <dgm:spPr/>
    </dgm:pt>
    <dgm:pt modelId="{04E89E93-8389-411C-A9D9-9C96D41034C2}" type="pres">
      <dgm:prSet presAssocID="{18B5491E-462F-40F2-83C8-25305763B688}" presName="compNode" presStyleCnt="0"/>
      <dgm:spPr/>
    </dgm:pt>
    <dgm:pt modelId="{BA67CE12-AE33-4A8B-AAB8-31B39662E4F5}" type="pres">
      <dgm:prSet presAssocID="{18B5491E-462F-40F2-83C8-25305763B688}" presName="pictRect" presStyleLbl="revTx" presStyleIdx="2" presStyleCnt="4">
        <dgm:presLayoutVars>
          <dgm:chMax val="0"/>
          <dgm:bulletEnabled/>
        </dgm:presLayoutVars>
      </dgm:prSet>
      <dgm:spPr/>
    </dgm:pt>
    <dgm:pt modelId="{96A9758D-6293-485C-9F24-1B88D556AD0C}" type="pres">
      <dgm:prSet presAssocID="{18B5491E-462F-40F2-83C8-25305763B688}" presName="textRect" presStyleLbl="revTx" presStyleIdx="3" presStyleCnt="4">
        <dgm:presLayoutVars>
          <dgm:bulletEnabled/>
        </dgm:presLayoutVars>
      </dgm:prSet>
      <dgm:spPr/>
    </dgm:pt>
  </dgm:ptLst>
  <dgm:cxnLst>
    <dgm:cxn modelId="{1BBC562F-9130-44B7-B9F6-BE556055DC14}" type="presOf" srcId="{18B5491E-462F-40F2-83C8-25305763B688}" destId="{BA67CE12-AE33-4A8B-AAB8-31B39662E4F5}" srcOrd="0" destOrd="0" presId="urn:microsoft.com/office/officeart/2024/3/layout/hArchList1"/>
    <dgm:cxn modelId="{28A59C36-FC91-4EDA-A657-5C4E67E379DB}" srcId="{3F798E71-1B73-4BFA-BD9B-88BB66073BD6}" destId="{7B3351BF-9E3A-425A-9957-491CB3161D4F}" srcOrd="0" destOrd="0" parTransId="{E0FBE929-5E2F-4827-8AF4-B8DC43679635}" sibTransId="{DA898E47-16A9-4AA0-82BA-FFD0A106BD43}"/>
    <dgm:cxn modelId="{655F8E3D-8437-4F9E-AC0D-2401D99FB8C4}" type="presOf" srcId="{3F798E71-1B73-4BFA-BD9B-88BB66073BD6}" destId="{DA8A56BD-BA34-492F-B871-7A69295276B6}" srcOrd="0" destOrd="0" presId="urn:microsoft.com/office/officeart/2024/3/layout/hArchList1"/>
    <dgm:cxn modelId="{6DC57249-9394-4DC5-9AC4-7C968A5B6848}" type="presOf" srcId="{D52671A4-C11B-4C7D-93A5-841996EA3744}" destId="{96A9758D-6293-485C-9F24-1B88D556AD0C}" srcOrd="0" destOrd="0" presId="urn:microsoft.com/office/officeart/2024/3/layout/hArchList1"/>
    <dgm:cxn modelId="{2A2F1D50-B0B9-4310-A4B8-7BB857C91886}" srcId="{DF2C9EBE-3BAC-4EB0-851B-3E59B22A820E}" destId="{18B5491E-462F-40F2-83C8-25305763B688}" srcOrd="1" destOrd="0" parTransId="{C1411A33-F9B9-4110-9C26-8D39890087FB}" sibTransId="{2A9ED21C-D4E8-4CB1-9E4B-5876CC548309}"/>
    <dgm:cxn modelId="{FEAC2785-2679-4EDA-B80B-9113BE22036A}" type="presOf" srcId="{C55F1A98-9ACF-4B12-BFC3-27F976418FFA}" destId="{EF031A68-F9C9-48D3-A865-C3D9751977B4}" srcOrd="0" destOrd="0" presId="urn:microsoft.com/office/officeart/2024/3/layout/hArchList1"/>
    <dgm:cxn modelId="{68C9B8A2-1708-4F19-BEA7-ABEF61BFE3A8}" srcId="{18B5491E-462F-40F2-83C8-25305763B688}" destId="{D52671A4-C11B-4C7D-93A5-841996EA3744}" srcOrd="0" destOrd="0" parTransId="{00077392-52F2-4DE6-A5A3-1674BC42FFC3}" sibTransId="{4270C6D0-B753-47D1-AA45-6511F4F46A38}"/>
    <dgm:cxn modelId="{ACA024AF-9532-430A-AE0F-B6A4E9AE2F2A}" srcId="{DF2C9EBE-3BAC-4EB0-851B-3E59B22A820E}" destId="{3F798E71-1B73-4BFA-BD9B-88BB66073BD6}" srcOrd="0" destOrd="0" parTransId="{8F9D2C10-EFB4-432F-9F61-4D6CEB53B607}" sibTransId="{C55F1A98-9ACF-4B12-BFC3-27F976418FFA}"/>
    <dgm:cxn modelId="{411858EC-E7F8-49F4-89F9-523760CC7408}" type="presOf" srcId="{DF2C9EBE-3BAC-4EB0-851B-3E59B22A820E}" destId="{E36A9FAA-F4CE-4B48-A220-DDFE3FAD352F}" srcOrd="0" destOrd="0" presId="urn:microsoft.com/office/officeart/2024/3/layout/hArchList1"/>
    <dgm:cxn modelId="{78B7CFEC-8DCC-4A0E-8866-88F0AD88C230}" type="presOf" srcId="{7B3351BF-9E3A-425A-9957-491CB3161D4F}" destId="{28070BFE-E63D-497E-B2D3-36EEAF400235}" srcOrd="0" destOrd="0" presId="urn:microsoft.com/office/officeart/2024/3/layout/hArchList1"/>
    <dgm:cxn modelId="{8B8877FD-54A1-4C6F-A26F-B9BD05E1755E}" type="presParOf" srcId="{E36A9FAA-F4CE-4B48-A220-DDFE3FAD352F}" destId="{4EC41853-E15E-4700-96A4-6EE372EBA634}" srcOrd="0" destOrd="0" presId="urn:microsoft.com/office/officeart/2024/3/layout/hArchList1"/>
    <dgm:cxn modelId="{2A096257-C110-4A82-AF5C-4246CAB7C6F0}" type="presParOf" srcId="{4EC41853-E15E-4700-96A4-6EE372EBA634}" destId="{DA8A56BD-BA34-492F-B871-7A69295276B6}" srcOrd="0" destOrd="0" presId="urn:microsoft.com/office/officeart/2024/3/layout/hArchList1"/>
    <dgm:cxn modelId="{FF6E37B2-03C4-4D38-8443-0FC48545CF2A}" type="presParOf" srcId="{4EC41853-E15E-4700-96A4-6EE372EBA634}" destId="{28070BFE-E63D-497E-B2D3-36EEAF400235}" srcOrd="1" destOrd="0" presId="urn:microsoft.com/office/officeart/2024/3/layout/hArchList1"/>
    <dgm:cxn modelId="{9C2E3B9D-912A-4FBB-8FE0-39EAAAE7790B}" type="presParOf" srcId="{E36A9FAA-F4CE-4B48-A220-DDFE3FAD352F}" destId="{EF031A68-F9C9-48D3-A865-C3D9751977B4}" srcOrd="1" destOrd="0" presId="urn:microsoft.com/office/officeart/2024/3/layout/hArchList1"/>
    <dgm:cxn modelId="{EAA92BE3-29D3-4AD7-936E-A06B86705598}" type="presParOf" srcId="{E36A9FAA-F4CE-4B48-A220-DDFE3FAD352F}" destId="{04E89E93-8389-411C-A9D9-9C96D41034C2}" srcOrd="2" destOrd="0" presId="urn:microsoft.com/office/officeart/2024/3/layout/hArchList1"/>
    <dgm:cxn modelId="{2C4D1080-0600-4A35-A78D-0D18CBB815FF}" type="presParOf" srcId="{04E89E93-8389-411C-A9D9-9C96D41034C2}" destId="{BA67CE12-AE33-4A8B-AAB8-31B39662E4F5}" srcOrd="0" destOrd="0" presId="urn:microsoft.com/office/officeart/2024/3/layout/hArchList1"/>
    <dgm:cxn modelId="{330024A2-0B4C-4458-A98F-0AB59E9FE226}" type="presParOf" srcId="{04E89E93-8389-411C-A9D9-9C96D41034C2}" destId="{96A9758D-6293-485C-9F24-1B88D556AD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95E9FE-3790-4E1B-9071-CA101D06437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AFB4E9E-FC70-441B-A67E-A87BCD409561}">
      <dgm:prSet/>
      <dgm:spPr/>
      <dgm:t>
        <a:bodyPr/>
        <a:lstStyle/>
        <a:p>
          <a:pPr>
            <a:lnSpc>
              <a:spcPct val="100000"/>
            </a:lnSpc>
            <a:defRPr b="1"/>
          </a:pPr>
          <a:r>
            <a:rPr lang="en-US" dirty="0"/>
            <a:t>First Eastern Footsteps</a:t>
          </a:r>
        </a:p>
      </dgm:t>
    </dgm:pt>
    <dgm:pt modelId="{1932A68E-5396-4747-8656-7F0266A16A73}" type="parTrans" cxnId="{A97A87C1-6501-4829-B658-03B20FEF68FC}">
      <dgm:prSet/>
      <dgm:spPr/>
      <dgm:t>
        <a:bodyPr/>
        <a:lstStyle/>
        <a:p>
          <a:endParaRPr lang="en-US"/>
        </a:p>
      </dgm:t>
    </dgm:pt>
    <dgm:pt modelId="{62D6B56A-51DD-41C4-928F-7B09B24E8610}" type="sibTrans" cxnId="{A97A87C1-6501-4829-B658-03B20FEF68FC}">
      <dgm:prSet/>
      <dgm:spPr/>
      <dgm:t>
        <a:bodyPr/>
        <a:lstStyle/>
        <a:p>
          <a:pPr>
            <a:lnSpc>
              <a:spcPct val="100000"/>
            </a:lnSpc>
            <a:defRPr b="1"/>
          </a:pPr>
          <a:endParaRPr lang="en-US"/>
        </a:p>
      </dgm:t>
    </dgm:pt>
    <dgm:pt modelId="{ED53BADD-C46C-464F-AE86-68BF369D8DFB}">
      <dgm:prSet/>
      <dgm:spPr/>
      <dgm:t>
        <a:bodyPr/>
        <a:lstStyle/>
        <a:p>
          <a:pPr>
            <a:lnSpc>
              <a:spcPct val="100000"/>
            </a:lnSpc>
          </a:pPr>
          <a:r>
            <a:rPr lang="en-US" dirty="0"/>
            <a:t>Verified east-of-Mississippi sightings mark the species’ first leap forward.</a:t>
          </a:r>
        </a:p>
      </dgm:t>
    </dgm:pt>
    <dgm:pt modelId="{CF91C2CB-A6C6-40F1-B1F1-85FACC75B157}" type="parTrans" cxnId="{5A876A07-E697-4142-BC79-CE62CD5520A0}">
      <dgm:prSet/>
      <dgm:spPr/>
      <dgm:t>
        <a:bodyPr/>
        <a:lstStyle/>
        <a:p>
          <a:endParaRPr lang="en-US"/>
        </a:p>
      </dgm:t>
    </dgm:pt>
    <dgm:pt modelId="{B0F4AAFE-C136-4C06-AB1E-804E9A7C81A9}" type="sibTrans" cxnId="{5A876A07-E697-4142-BC79-CE62CD5520A0}">
      <dgm:prSet/>
      <dgm:spPr/>
      <dgm:t>
        <a:bodyPr/>
        <a:lstStyle/>
        <a:p>
          <a:endParaRPr lang="en-US"/>
        </a:p>
      </dgm:t>
    </dgm:pt>
    <dgm:pt modelId="{61C198F1-AC92-4B3E-A70E-11D695577CE4}">
      <dgm:prSet/>
      <dgm:spPr/>
      <dgm:t>
        <a:bodyPr/>
        <a:lstStyle/>
        <a:p>
          <a:pPr>
            <a:lnSpc>
              <a:spcPct val="100000"/>
            </a:lnSpc>
            <a:defRPr b="1"/>
          </a:pPr>
          <a:r>
            <a:rPr lang="en-US" dirty="0"/>
            <a:t>Great Lakes &amp; Beyond</a:t>
          </a:r>
        </a:p>
      </dgm:t>
    </dgm:pt>
    <dgm:pt modelId="{3F30FE20-4314-49B7-8E68-6B270EF5468E}" type="parTrans" cxnId="{2CCFB2F2-ABCE-42B3-92E9-18A4922D95D3}">
      <dgm:prSet/>
      <dgm:spPr/>
      <dgm:t>
        <a:bodyPr/>
        <a:lstStyle/>
        <a:p>
          <a:endParaRPr lang="en-US"/>
        </a:p>
      </dgm:t>
    </dgm:pt>
    <dgm:pt modelId="{4576E0F3-D5A7-43E5-8BCD-90CD7A499B75}" type="sibTrans" cxnId="{2CCFB2F2-ABCE-42B3-92E9-18A4922D95D3}">
      <dgm:prSet/>
      <dgm:spPr/>
      <dgm:t>
        <a:bodyPr/>
        <a:lstStyle/>
        <a:p>
          <a:pPr>
            <a:lnSpc>
              <a:spcPct val="100000"/>
            </a:lnSpc>
            <a:defRPr b="1"/>
          </a:pPr>
          <a:endParaRPr lang="en-US"/>
        </a:p>
      </dgm:t>
    </dgm:pt>
    <dgm:pt modelId="{55BCB75F-7C20-4E14-B2ED-D636ABD0C336}">
      <dgm:prSet/>
      <dgm:spPr/>
      <dgm:t>
        <a:bodyPr/>
        <a:lstStyle/>
        <a:p>
          <a:pPr>
            <a:lnSpc>
              <a:spcPct val="100000"/>
            </a:lnSpc>
          </a:pPr>
          <a:r>
            <a:rPr lang="en-US" dirty="0"/>
            <a:t>Records emerge in the Great Lakes and southern Canada by mid-century.</a:t>
          </a:r>
        </a:p>
      </dgm:t>
    </dgm:pt>
    <dgm:pt modelId="{F1776257-0E4A-4759-B451-7B525C71B627}" type="parTrans" cxnId="{4FD9D9D0-E27E-4F4E-9AF6-A6BD76C6A439}">
      <dgm:prSet/>
      <dgm:spPr/>
      <dgm:t>
        <a:bodyPr/>
        <a:lstStyle/>
        <a:p>
          <a:endParaRPr lang="en-US"/>
        </a:p>
      </dgm:t>
    </dgm:pt>
    <dgm:pt modelId="{3C3952B6-9F28-4F65-A4BB-46A857A3F7AC}" type="sibTrans" cxnId="{4FD9D9D0-E27E-4F4E-9AF6-A6BD76C6A439}">
      <dgm:prSet/>
      <dgm:spPr/>
      <dgm:t>
        <a:bodyPr/>
        <a:lstStyle/>
        <a:p>
          <a:endParaRPr lang="en-US"/>
        </a:p>
      </dgm:t>
    </dgm:pt>
    <dgm:pt modelId="{08AD0DC9-5AB2-45E2-838C-84B143714D4E}">
      <dgm:prSet/>
      <dgm:spPr/>
      <dgm:t>
        <a:bodyPr/>
        <a:lstStyle/>
        <a:p>
          <a:pPr>
            <a:lnSpc>
              <a:spcPct val="100000"/>
            </a:lnSpc>
            <a:defRPr b="1"/>
          </a:pPr>
          <a:r>
            <a:rPr lang="en-US" dirty="0"/>
            <a:t>Persistence Under Fire</a:t>
          </a:r>
        </a:p>
      </dgm:t>
    </dgm:pt>
    <dgm:pt modelId="{5465FE57-41B6-4B8F-927C-FD0116AAA872}" type="parTrans" cxnId="{B77125E6-BE58-4FC0-931D-A07D83E46D93}">
      <dgm:prSet/>
      <dgm:spPr/>
      <dgm:t>
        <a:bodyPr/>
        <a:lstStyle/>
        <a:p>
          <a:endParaRPr lang="en-US"/>
        </a:p>
      </dgm:t>
    </dgm:pt>
    <dgm:pt modelId="{4A84B4EC-77CC-4F42-9DCF-3C3DE23BCFBF}" type="sibTrans" cxnId="{B77125E6-BE58-4FC0-931D-A07D83E46D93}">
      <dgm:prSet/>
      <dgm:spPr/>
      <dgm:t>
        <a:bodyPr/>
        <a:lstStyle/>
        <a:p>
          <a:endParaRPr lang="en-US"/>
        </a:p>
      </dgm:t>
    </dgm:pt>
    <dgm:pt modelId="{4E74E4C6-C225-4018-8222-4071F2FA1986}">
      <dgm:prSet/>
      <dgm:spPr/>
      <dgm:t>
        <a:bodyPr/>
        <a:lstStyle/>
        <a:p>
          <a:pPr>
            <a:lnSpc>
              <a:spcPct val="100000"/>
            </a:lnSpc>
          </a:pPr>
          <a:r>
            <a:rPr lang="en-US" dirty="0"/>
            <a:t>Gradual but persistent growth despite widespread predator control.</a:t>
          </a:r>
        </a:p>
      </dgm:t>
    </dgm:pt>
    <dgm:pt modelId="{7C7E5980-2794-4F91-90E5-269FA7AE933B}" type="parTrans" cxnId="{7D47518B-F565-4AE4-82D1-0E3398747F55}">
      <dgm:prSet/>
      <dgm:spPr/>
      <dgm:t>
        <a:bodyPr/>
        <a:lstStyle/>
        <a:p>
          <a:endParaRPr lang="en-US"/>
        </a:p>
      </dgm:t>
    </dgm:pt>
    <dgm:pt modelId="{BD9D8091-3DF2-474F-B8E3-8C0E23BFD442}" type="sibTrans" cxnId="{7D47518B-F565-4AE4-82D1-0E3398747F55}">
      <dgm:prSet/>
      <dgm:spPr/>
      <dgm:t>
        <a:bodyPr/>
        <a:lstStyle/>
        <a:p>
          <a:endParaRPr lang="en-US"/>
        </a:p>
      </dgm:t>
    </dgm:pt>
    <dgm:pt modelId="{171C2035-4AA5-4932-A1DA-2988DCA112A5}" type="pres">
      <dgm:prSet presAssocID="{1F95E9FE-3790-4E1B-9071-CA101D06437C}" presName="Name0" presStyleCnt="0">
        <dgm:presLayoutVars>
          <dgm:dir/>
          <dgm:resizeHandles val="exact"/>
        </dgm:presLayoutVars>
      </dgm:prSet>
      <dgm:spPr/>
    </dgm:pt>
    <dgm:pt modelId="{D1042E0D-D560-461C-B39F-0F6CB155AD57}" type="pres">
      <dgm:prSet presAssocID="{2AFB4E9E-FC70-441B-A67E-A87BCD409561}" presName="compNode" presStyleCnt="0"/>
      <dgm:spPr/>
    </dgm:pt>
    <dgm:pt modelId="{7A3867DC-3B62-43EF-B8A7-98448411659A}" type="pres">
      <dgm:prSet presAssocID="{2AFB4E9E-FC70-441B-A67E-A87BCD409561}" presName="pictRect" presStyleLbl="revTx" presStyleIdx="0" presStyleCnt="6">
        <dgm:presLayoutVars>
          <dgm:chMax val="0"/>
          <dgm:bulletEnabled/>
        </dgm:presLayoutVars>
      </dgm:prSet>
      <dgm:spPr/>
    </dgm:pt>
    <dgm:pt modelId="{73546547-9160-4BCB-A6CC-A5BC11CB55E0}" type="pres">
      <dgm:prSet presAssocID="{2AFB4E9E-FC70-441B-A67E-A87BCD409561}" presName="textRect" presStyleLbl="revTx" presStyleIdx="1" presStyleCnt="6">
        <dgm:presLayoutVars>
          <dgm:bulletEnabled/>
        </dgm:presLayoutVars>
      </dgm:prSet>
      <dgm:spPr/>
    </dgm:pt>
    <dgm:pt modelId="{8764B6AF-7E37-4E2C-A216-19D5554E7DD2}" type="pres">
      <dgm:prSet presAssocID="{62D6B56A-51DD-41C4-928F-7B09B24E8610}" presName="sibTrans" presStyleLbl="sibTrans2D1" presStyleIdx="0" presStyleCnt="0"/>
      <dgm:spPr/>
    </dgm:pt>
    <dgm:pt modelId="{1B06AF71-7F69-4785-A7D6-247D3C4C90E5}" type="pres">
      <dgm:prSet presAssocID="{61C198F1-AC92-4B3E-A70E-11D695577CE4}" presName="compNode" presStyleCnt="0"/>
      <dgm:spPr/>
    </dgm:pt>
    <dgm:pt modelId="{52A5EA19-4AD2-4ACB-A944-26C6147849B0}" type="pres">
      <dgm:prSet presAssocID="{61C198F1-AC92-4B3E-A70E-11D695577CE4}" presName="pictRect" presStyleLbl="revTx" presStyleIdx="2" presStyleCnt="6">
        <dgm:presLayoutVars>
          <dgm:chMax val="0"/>
          <dgm:bulletEnabled/>
        </dgm:presLayoutVars>
      </dgm:prSet>
      <dgm:spPr/>
    </dgm:pt>
    <dgm:pt modelId="{14876A5E-E614-4EAC-986D-6BEA912814EE}" type="pres">
      <dgm:prSet presAssocID="{61C198F1-AC92-4B3E-A70E-11D695577CE4}" presName="textRect" presStyleLbl="revTx" presStyleIdx="3" presStyleCnt="6">
        <dgm:presLayoutVars>
          <dgm:bulletEnabled/>
        </dgm:presLayoutVars>
      </dgm:prSet>
      <dgm:spPr/>
    </dgm:pt>
    <dgm:pt modelId="{F0C72FCC-4EE8-4D8D-957C-983410BC2C17}" type="pres">
      <dgm:prSet presAssocID="{4576E0F3-D5A7-43E5-8BCD-90CD7A499B75}" presName="sibTrans" presStyleLbl="sibTrans2D1" presStyleIdx="0" presStyleCnt="0"/>
      <dgm:spPr/>
    </dgm:pt>
    <dgm:pt modelId="{1BD6FA7B-2347-461D-B153-7D1DB56C72B7}" type="pres">
      <dgm:prSet presAssocID="{08AD0DC9-5AB2-45E2-838C-84B143714D4E}" presName="compNode" presStyleCnt="0"/>
      <dgm:spPr/>
    </dgm:pt>
    <dgm:pt modelId="{08034ED9-7E55-4FE2-9D22-F4BF2264F288}" type="pres">
      <dgm:prSet presAssocID="{08AD0DC9-5AB2-45E2-838C-84B143714D4E}" presName="pictRect" presStyleLbl="revTx" presStyleIdx="4" presStyleCnt="6" custLinFactX="90028" custLinFactNeighborX="100000" custLinFactNeighborY="0">
        <dgm:presLayoutVars>
          <dgm:chMax val="0"/>
          <dgm:bulletEnabled/>
        </dgm:presLayoutVars>
      </dgm:prSet>
      <dgm:spPr/>
    </dgm:pt>
    <dgm:pt modelId="{004B4147-F2F2-4FA1-AF58-5DAFDCB5C689}" type="pres">
      <dgm:prSet presAssocID="{08AD0DC9-5AB2-45E2-838C-84B143714D4E}" presName="textRect" presStyleLbl="revTx" presStyleIdx="5" presStyleCnt="6">
        <dgm:presLayoutVars>
          <dgm:bulletEnabled/>
        </dgm:presLayoutVars>
      </dgm:prSet>
      <dgm:spPr/>
    </dgm:pt>
  </dgm:ptLst>
  <dgm:cxnLst>
    <dgm:cxn modelId="{5A876A07-E697-4142-BC79-CE62CD5520A0}" srcId="{2AFB4E9E-FC70-441B-A67E-A87BCD409561}" destId="{ED53BADD-C46C-464F-AE86-68BF369D8DFB}" srcOrd="0" destOrd="0" parTransId="{CF91C2CB-A6C6-40F1-B1F1-85FACC75B157}" sibTransId="{B0F4AAFE-C136-4C06-AB1E-804E9A7C81A9}"/>
    <dgm:cxn modelId="{7D238434-FC1F-4735-B3F7-07BE4092820E}" type="presOf" srcId="{4E74E4C6-C225-4018-8222-4071F2FA1986}" destId="{004B4147-F2F2-4FA1-AF58-5DAFDCB5C689}" srcOrd="0" destOrd="0" presId="urn:microsoft.com/office/officeart/2024/3/layout/hArchList1"/>
    <dgm:cxn modelId="{A911B461-8E2F-486B-B656-AD93A8A4A9F0}" type="presOf" srcId="{08AD0DC9-5AB2-45E2-838C-84B143714D4E}" destId="{08034ED9-7E55-4FE2-9D22-F4BF2264F288}" srcOrd="0" destOrd="0" presId="urn:microsoft.com/office/officeart/2024/3/layout/hArchList1"/>
    <dgm:cxn modelId="{913BAC63-AD18-41B3-93CA-A8A85D817BBD}" type="presOf" srcId="{2AFB4E9E-FC70-441B-A67E-A87BCD409561}" destId="{7A3867DC-3B62-43EF-B8A7-98448411659A}" srcOrd="0" destOrd="0" presId="urn:microsoft.com/office/officeart/2024/3/layout/hArchList1"/>
    <dgm:cxn modelId="{F7F22C84-271D-4A83-AD63-488FD21E331D}" type="presOf" srcId="{4576E0F3-D5A7-43E5-8BCD-90CD7A499B75}" destId="{F0C72FCC-4EE8-4D8D-957C-983410BC2C17}" srcOrd="0" destOrd="0" presId="urn:microsoft.com/office/officeart/2024/3/layout/hArchList1"/>
    <dgm:cxn modelId="{7D47518B-F565-4AE4-82D1-0E3398747F55}" srcId="{08AD0DC9-5AB2-45E2-838C-84B143714D4E}" destId="{4E74E4C6-C225-4018-8222-4071F2FA1986}" srcOrd="0" destOrd="0" parTransId="{7C7E5980-2794-4F91-90E5-269FA7AE933B}" sibTransId="{BD9D8091-3DF2-474F-B8E3-8C0E23BFD442}"/>
    <dgm:cxn modelId="{ADF15E92-897A-494D-9C69-8E72F7998B66}" type="presOf" srcId="{ED53BADD-C46C-464F-AE86-68BF369D8DFB}" destId="{73546547-9160-4BCB-A6CC-A5BC11CB55E0}" srcOrd="0" destOrd="0" presId="urn:microsoft.com/office/officeart/2024/3/layout/hArchList1"/>
    <dgm:cxn modelId="{2B24BBA5-DE0C-4DA4-BD09-805F2494B9F8}" type="presOf" srcId="{55BCB75F-7C20-4E14-B2ED-D636ABD0C336}" destId="{14876A5E-E614-4EAC-986D-6BEA912814EE}" srcOrd="0" destOrd="0" presId="urn:microsoft.com/office/officeart/2024/3/layout/hArchList1"/>
    <dgm:cxn modelId="{F3A3A3B2-49F7-423C-AB82-69D9532DC95B}" type="presOf" srcId="{62D6B56A-51DD-41C4-928F-7B09B24E8610}" destId="{8764B6AF-7E37-4E2C-A216-19D5554E7DD2}" srcOrd="0" destOrd="0" presId="urn:microsoft.com/office/officeart/2024/3/layout/hArchList1"/>
    <dgm:cxn modelId="{6E0BFFB2-3F69-4CE4-84E7-DE292208A346}" type="presOf" srcId="{1F95E9FE-3790-4E1B-9071-CA101D06437C}" destId="{171C2035-4AA5-4932-A1DA-2988DCA112A5}" srcOrd="0" destOrd="0" presId="urn:microsoft.com/office/officeart/2024/3/layout/hArchList1"/>
    <dgm:cxn modelId="{A97A87C1-6501-4829-B658-03B20FEF68FC}" srcId="{1F95E9FE-3790-4E1B-9071-CA101D06437C}" destId="{2AFB4E9E-FC70-441B-A67E-A87BCD409561}" srcOrd="0" destOrd="0" parTransId="{1932A68E-5396-4747-8656-7F0266A16A73}" sibTransId="{62D6B56A-51DD-41C4-928F-7B09B24E8610}"/>
    <dgm:cxn modelId="{4FD9D9D0-E27E-4F4E-9AF6-A6BD76C6A439}" srcId="{61C198F1-AC92-4B3E-A70E-11D695577CE4}" destId="{55BCB75F-7C20-4E14-B2ED-D636ABD0C336}" srcOrd="0" destOrd="0" parTransId="{F1776257-0E4A-4759-B451-7B525C71B627}" sibTransId="{3C3952B6-9F28-4F65-A4BB-46A857A3F7AC}"/>
    <dgm:cxn modelId="{B77125E6-BE58-4FC0-931D-A07D83E46D93}" srcId="{1F95E9FE-3790-4E1B-9071-CA101D06437C}" destId="{08AD0DC9-5AB2-45E2-838C-84B143714D4E}" srcOrd="2" destOrd="0" parTransId="{5465FE57-41B6-4B8F-927C-FD0116AAA872}" sibTransId="{4A84B4EC-77CC-4F42-9DCF-3C3DE23BCFBF}"/>
    <dgm:cxn modelId="{2CCFB2F2-ABCE-42B3-92E9-18A4922D95D3}" srcId="{1F95E9FE-3790-4E1B-9071-CA101D06437C}" destId="{61C198F1-AC92-4B3E-A70E-11D695577CE4}" srcOrd="1" destOrd="0" parTransId="{3F30FE20-4314-49B7-8E68-6B270EF5468E}" sibTransId="{4576E0F3-D5A7-43E5-8BCD-90CD7A499B75}"/>
    <dgm:cxn modelId="{0CEBC6FD-8CD6-4359-92E3-88CD82AD5BF6}" type="presOf" srcId="{61C198F1-AC92-4B3E-A70E-11D695577CE4}" destId="{52A5EA19-4AD2-4ACB-A944-26C6147849B0}" srcOrd="0" destOrd="0" presId="urn:microsoft.com/office/officeart/2024/3/layout/hArchList1"/>
    <dgm:cxn modelId="{0CB112E2-6E19-4D42-B362-228A0281DF22}" type="presParOf" srcId="{171C2035-4AA5-4932-A1DA-2988DCA112A5}" destId="{D1042E0D-D560-461C-B39F-0F6CB155AD57}" srcOrd="0" destOrd="0" presId="urn:microsoft.com/office/officeart/2024/3/layout/hArchList1"/>
    <dgm:cxn modelId="{1AC27749-7F37-4F6A-BA5E-C89990E4B0D4}" type="presParOf" srcId="{D1042E0D-D560-461C-B39F-0F6CB155AD57}" destId="{7A3867DC-3B62-43EF-B8A7-98448411659A}" srcOrd="0" destOrd="0" presId="urn:microsoft.com/office/officeart/2024/3/layout/hArchList1"/>
    <dgm:cxn modelId="{00500C4C-28CE-4F0A-9924-8231241FA350}" type="presParOf" srcId="{D1042E0D-D560-461C-B39F-0F6CB155AD57}" destId="{73546547-9160-4BCB-A6CC-A5BC11CB55E0}" srcOrd="1" destOrd="0" presId="urn:microsoft.com/office/officeart/2024/3/layout/hArchList1"/>
    <dgm:cxn modelId="{16B5DF38-100B-49C3-B4E4-F999C95466A6}" type="presParOf" srcId="{171C2035-4AA5-4932-A1DA-2988DCA112A5}" destId="{8764B6AF-7E37-4E2C-A216-19D5554E7DD2}" srcOrd="1" destOrd="0" presId="urn:microsoft.com/office/officeart/2024/3/layout/hArchList1"/>
    <dgm:cxn modelId="{C2252A75-27E2-4AAA-93D5-B0F6DBC509B3}" type="presParOf" srcId="{171C2035-4AA5-4932-A1DA-2988DCA112A5}" destId="{1B06AF71-7F69-4785-A7D6-247D3C4C90E5}" srcOrd="2" destOrd="0" presId="urn:microsoft.com/office/officeart/2024/3/layout/hArchList1"/>
    <dgm:cxn modelId="{2CE6D2A0-73CA-47F7-A54B-546D8E1727BF}" type="presParOf" srcId="{1B06AF71-7F69-4785-A7D6-247D3C4C90E5}" destId="{52A5EA19-4AD2-4ACB-A944-26C6147849B0}" srcOrd="0" destOrd="0" presId="urn:microsoft.com/office/officeart/2024/3/layout/hArchList1"/>
    <dgm:cxn modelId="{31DCE1F6-3146-4D43-ACAA-6FBC85898B9C}" type="presParOf" srcId="{1B06AF71-7F69-4785-A7D6-247D3C4C90E5}" destId="{14876A5E-E614-4EAC-986D-6BEA912814EE}" srcOrd="1" destOrd="0" presId="urn:microsoft.com/office/officeart/2024/3/layout/hArchList1"/>
    <dgm:cxn modelId="{D03E8EA6-5B63-4AF2-B2CF-D0E71581F0CC}" type="presParOf" srcId="{171C2035-4AA5-4932-A1DA-2988DCA112A5}" destId="{F0C72FCC-4EE8-4D8D-957C-983410BC2C17}" srcOrd="3" destOrd="0" presId="urn:microsoft.com/office/officeart/2024/3/layout/hArchList1"/>
    <dgm:cxn modelId="{7A9D8D72-7BCC-405F-8722-E5EA08A5ECA8}" type="presParOf" srcId="{171C2035-4AA5-4932-A1DA-2988DCA112A5}" destId="{1BD6FA7B-2347-461D-B153-7D1DB56C72B7}" srcOrd="4" destOrd="0" presId="urn:microsoft.com/office/officeart/2024/3/layout/hArchList1"/>
    <dgm:cxn modelId="{7B877EDD-196D-49B6-A453-B1C579DE7A4C}" type="presParOf" srcId="{1BD6FA7B-2347-461D-B153-7D1DB56C72B7}" destId="{08034ED9-7E55-4FE2-9D22-F4BF2264F288}" srcOrd="0" destOrd="0" presId="urn:microsoft.com/office/officeart/2024/3/layout/hArchList1"/>
    <dgm:cxn modelId="{89AD4865-5550-43E1-A39D-7E47F6C06BD2}" type="presParOf" srcId="{1BD6FA7B-2347-461D-B153-7D1DB56C72B7}" destId="{004B4147-F2F2-4FA1-AF58-5DAFDCB5C68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95E9FE-3790-4E1B-9071-CA101D06437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AFB4E9E-FC70-441B-A67E-A87BCD409561}">
      <dgm:prSet/>
      <dgm:spPr/>
      <dgm:t>
        <a:bodyPr/>
        <a:lstStyle/>
        <a:p>
          <a:pPr>
            <a:lnSpc>
              <a:spcPct val="100000"/>
            </a:lnSpc>
            <a:defRPr b="1"/>
          </a:pPr>
          <a:r>
            <a:rPr lang="en-US" dirty="0"/>
            <a:t>Western Population Stronghold</a:t>
          </a:r>
        </a:p>
      </dgm:t>
    </dgm:pt>
    <dgm:pt modelId="{1932A68E-5396-4747-8656-7F0266A16A73}" type="parTrans" cxnId="{A97A87C1-6501-4829-B658-03B20FEF68FC}">
      <dgm:prSet/>
      <dgm:spPr/>
      <dgm:t>
        <a:bodyPr/>
        <a:lstStyle/>
        <a:p>
          <a:endParaRPr lang="en-US"/>
        </a:p>
      </dgm:t>
    </dgm:pt>
    <dgm:pt modelId="{62D6B56A-51DD-41C4-928F-7B09B24E8610}" type="sibTrans" cxnId="{A97A87C1-6501-4829-B658-03B20FEF68FC}">
      <dgm:prSet/>
      <dgm:spPr/>
      <dgm:t>
        <a:bodyPr/>
        <a:lstStyle/>
        <a:p>
          <a:pPr>
            <a:lnSpc>
              <a:spcPct val="100000"/>
            </a:lnSpc>
            <a:defRPr b="1"/>
          </a:pPr>
          <a:endParaRPr lang="en-US"/>
        </a:p>
      </dgm:t>
    </dgm:pt>
    <dgm:pt modelId="{ED53BADD-C46C-464F-AE86-68BF369D8DFB}">
      <dgm:prSet/>
      <dgm:spPr/>
      <dgm:t>
        <a:bodyPr/>
        <a:lstStyle/>
        <a:p>
          <a:pPr>
            <a:lnSpc>
              <a:spcPct val="100000"/>
            </a:lnSpc>
          </a:pPr>
          <a:r>
            <a:rPr lang="en-US" dirty="0"/>
            <a:t>Western populations stay strong even under removal programs.</a:t>
          </a:r>
        </a:p>
      </dgm:t>
    </dgm:pt>
    <dgm:pt modelId="{CF91C2CB-A6C6-40F1-B1F1-85FACC75B157}" type="parTrans" cxnId="{5A876A07-E697-4142-BC79-CE62CD5520A0}">
      <dgm:prSet/>
      <dgm:spPr/>
      <dgm:t>
        <a:bodyPr/>
        <a:lstStyle/>
        <a:p>
          <a:endParaRPr lang="en-US"/>
        </a:p>
      </dgm:t>
    </dgm:pt>
    <dgm:pt modelId="{B0F4AAFE-C136-4C06-AB1E-804E9A7C81A9}" type="sibTrans" cxnId="{5A876A07-E697-4142-BC79-CE62CD5520A0}">
      <dgm:prSet/>
      <dgm:spPr/>
      <dgm:t>
        <a:bodyPr/>
        <a:lstStyle/>
        <a:p>
          <a:endParaRPr lang="en-US"/>
        </a:p>
      </dgm:t>
    </dgm:pt>
    <dgm:pt modelId="{61C198F1-AC92-4B3E-A70E-11D695577CE4}">
      <dgm:prSet/>
      <dgm:spPr/>
      <dgm:t>
        <a:bodyPr/>
        <a:lstStyle/>
        <a:p>
          <a:pPr>
            <a:lnSpc>
              <a:spcPct val="100000"/>
            </a:lnSpc>
            <a:defRPr b="1"/>
          </a:pPr>
          <a:r>
            <a:rPr lang="en-US"/>
            <a:t>Limited Eastern Presence</a:t>
          </a:r>
        </a:p>
      </dgm:t>
    </dgm:pt>
    <dgm:pt modelId="{3F30FE20-4314-49B7-8E68-6B270EF5468E}" type="parTrans" cxnId="{2CCFB2F2-ABCE-42B3-92E9-18A4922D95D3}">
      <dgm:prSet/>
      <dgm:spPr/>
      <dgm:t>
        <a:bodyPr/>
        <a:lstStyle/>
        <a:p>
          <a:endParaRPr lang="en-US"/>
        </a:p>
      </dgm:t>
    </dgm:pt>
    <dgm:pt modelId="{4576E0F3-D5A7-43E5-8BCD-90CD7A499B75}" type="sibTrans" cxnId="{2CCFB2F2-ABCE-42B3-92E9-18A4922D95D3}">
      <dgm:prSet/>
      <dgm:spPr/>
      <dgm:t>
        <a:bodyPr/>
        <a:lstStyle/>
        <a:p>
          <a:pPr>
            <a:lnSpc>
              <a:spcPct val="100000"/>
            </a:lnSpc>
            <a:defRPr b="1"/>
          </a:pPr>
          <a:endParaRPr lang="en-US"/>
        </a:p>
      </dgm:t>
    </dgm:pt>
    <dgm:pt modelId="{55BCB75F-7C20-4E14-B2ED-D636ABD0C336}">
      <dgm:prSet/>
      <dgm:spPr/>
      <dgm:t>
        <a:bodyPr/>
        <a:lstStyle/>
        <a:p>
          <a:pPr>
            <a:lnSpc>
              <a:spcPct val="100000"/>
            </a:lnSpc>
          </a:pPr>
          <a:r>
            <a:rPr lang="en-US" dirty="0"/>
            <a:t>Scattered records begin appearing in Appalachia and the Northeast.</a:t>
          </a:r>
        </a:p>
      </dgm:t>
    </dgm:pt>
    <dgm:pt modelId="{F1776257-0E4A-4759-B451-7B525C71B627}" type="parTrans" cxnId="{4FD9D9D0-E27E-4F4E-9AF6-A6BD76C6A439}">
      <dgm:prSet/>
      <dgm:spPr/>
      <dgm:t>
        <a:bodyPr/>
        <a:lstStyle/>
        <a:p>
          <a:endParaRPr lang="en-US"/>
        </a:p>
      </dgm:t>
    </dgm:pt>
    <dgm:pt modelId="{3C3952B6-9F28-4F65-A4BB-46A857A3F7AC}" type="sibTrans" cxnId="{4FD9D9D0-E27E-4F4E-9AF6-A6BD76C6A439}">
      <dgm:prSet/>
      <dgm:spPr/>
      <dgm:t>
        <a:bodyPr/>
        <a:lstStyle/>
        <a:p>
          <a:endParaRPr lang="en-US"/>
        </a:p>
      </dgm:t>
    </dgm:pt>
    <dgm:pt modelId="{08AD0DC9-5AB2-45E2-838C-84B143714D4E}">
      <dgm:prSet/>
      <dgm:spPr/>
      <dgm:t>
        <a:bodyPr/>
        <a:lstStyle/>
        <a:p>
          <a:pPr>
            <a:lnSpc>
              <a:spcPct val="100000"/>
            </a:lnSpc>
            <a:defRPr b="1"/>
          </a:pPr>
          <a:r>
            <a:rPr lang="en-US" dirty="0"/>
            <a:t>Onset of Eastward Expansion</a:t>
          </a:r>
        </a:p>
      </dgm:t>
    </dgm:pt>
    <dgm:pt modelId="{5465FE57-41B6-4B8F-927C-FD0116AAA872}" type="parTrans" cxnId="{B77125E6-BE58-4FC0-931D-A07D83E46D93}">
      <dgm:prSet/>
      <dgm:spPr/>
      <dgm:t>
        <a:bodyPr/>
        <a:lstStyle/>
        <a:p>
          <a:endParaRPr lang="en-US"/>
        </a:p>
      </dgm:t>
    </dgm:pt>
    <dgm:pt modelId="{4A84B4EC-77CC-4F42-9DCF-3C3DE23BCFBF}" type="sibTrans" cxnId="{B77125E6-BE58-4FC0-931D-A07D83E46D93}">
      <dgm:prSet/>
      <dgm:spPr/>
      <dgm:t>
        <a:bodyPr/>
        <a:lstStyle/>
        <a:p>
          <a:endParaRPr lang="en-US"/>
        </a:p>
      </dgm:t>
    </dgm:pt>
    <dgm:pt modelId="{4E74E4C6-C225-4018-8222-4071F2FA1986}">
      <dgm:prSet/>
      <dgm:spPr/>
      <dgm:t>
        <a:bodyPr/>
        <a:lstStyle/>
        <a:p>
          <a:pPr>
            <a:lnSpc>
              <a:spcPct val="100000"/>
            </a:lnSpc>
          </a:pPr>
          <a:r>
            <a:rPr lang="en-US" dirty="0"/>
            <a:t>Coyotes expand into flexible generalist predator roles.</a:t>
          </a:r>
        </a:p>
      </dgm:t>
    </dgm:pt>
    <dgm:pt modelId="{7C7E5980-2794-4F91-90E5-269FA7AE933B}" type="parTrans" cxnId="{7D47518B-F565-4AE4-82D1-0E3398747F55}">
      <dgm:prSet/>
      <dgm:spPr/>
      <dgm:t>
        <a:bodyPr/>
        <a:lstStyle/>
        <a:p>
          <a:endParaRPr lang="en-US"/>
        </a:p>
      </dgm:t>
    </dgm:pt>
    <dgm:pt modelId="{BD9D8091-3DF2-474F-B8E3-8C0E23BFD442}" type="sibTrans" cxnId="{7D47518B-F565-4AE4-82D1-0E3398747F55}">
      <dgm:prSet/>
      <dgm:spPr/>
      <dgm:t>
        <a:bodyPr/>
        <a:lstStyle/>
        <a:p>
          <a:endParaRPr lang="en-US"/>
        </a:p>
      </dgm:t>
    </dgm:pt>
    <dgm:pt modelId="{171C2035-4AA5-4932-A1DA-2988DCA112A5}" type="pres">
      <dgm:prSet presAssocID="{1F95E9FE-3790-4E1B-9071-CA101D06437C}" presName="Name0" presStyleCnt="0">
        <dgm:presLayoutVars>
          <dgm:dir/>
          <dgm:resizeHandles val="exact"/>
        </dgm:presLayoutVars>
      </dgm:prSet>
      <dgm:spPr/>
    </dgm:pt>
    <dgm:pt modelId="{D1042E0D-D560-461C-B39F-0F6CB155AD57}" type="pres">
      <dgm:prSet presAssocID="{2AFB4E9E-FC70-441B-A67E-A87BCD409561}" presName="compNode" presStyleCnt="0"/>
      <dgm:spPr/>
    </dgm:pt>
    <dgm:pt modelId="{7A3867DC-3B62-43EF-B8A7-98448411659A}" type="pres">
      <dgm:prSet presAssocID="{2AFB4E9E-FC70-441B-A67E-A87BCD409561}" presName="pictRect" presStyleLbl="revTx" presStyleIdx="0" presStyleCnt="6">
        <dgm:presLayoutVars>
          <dgm:chMax val="0"/>
          <dgm:bulletEnabled/>
        </dgm:presLayoutVars>
      </dgm:prSet>
      <dgm:spPr/>
    </dgm:pt>
    <dgm:pt modelId="{73546547-9160-4BCB-A6CC-A5BC11CB55E0}" type="pres">
      <dgm:prSet presAssocID="{2AFB4E9E-FC70-441B-A67E-A87BCD409561}" presName="textRect" presStyleLbl="revTx" presStyleIdx="1" presStyleCnt="6">
        <dgm:presLayoutVars>
          <dgm:bulletEnabled/>
        </dgm:presLayoutVars>
      </dgm:prSet>
      <dgm:spPr/>
    </dgm:pt>
    <dgm:pt modelId="{8764B6AF-7E37-4E2C-A216-19D5554E7DD2}" type="pres">
      <dgm:prSet presAssocID="{62D6B56A-51DD-41C4-928F-7B09B24E8610}" presName="sibTrans" presStyleLbl="sibTrans2D1" presStyleIdx="0" presStyleCnt="0"/>
      <dgm:spPr/>
    </dgm:pt>
    <dgm:pt modelId="{1B06AF71-7F69-4785-A7D6-247D3C4C90E5}" type="pres">
      <dgm:prSet presAssocID="{61C198F1-AC92-4B3E-A70E-11D695577CE4}" presName="compNode" presStyleCnt="0"/>
      <dgm:spPr/>
    </dgm:pt>
    <dgm:pt modelId="{52A5EA19-4AD2-4ACB-A944-26C6147849B0}" type="pres">
      <dgm:prSet presAssocID="{61C198F1-AC92-4B3E-A70E-11D695577CE4}" presName="pictRect" presStyleLbl="revTx" presStyleIdx="2" presStyleCnt="6">
        <dgm:presLayoutVars>
          <dgm:chMax val="0"/>
          <dgm:bulletEnabled/>
        </dgm:presLayoutVars>
      </dgm:prSet>
      <dgm:spPr/>
    </dgm:pt>
    <dgm:pt modelId="{14876A5E-E614-4EAC-986D-6BEA912814EE}" type="pres">
      <dgm:prSet presAssocID="{61C198F1-AC92-4B3E-A70E-11D695577CE4}" presName="textRect" presStyleLbl="revTx" presStyleIdx="3" presStyleCnt="6">
        <dgm:presLayoutVars>
          <dgm:bulletEnabled/>
        </dgm:presLayoutVars>
      </dgm:prSet>
      <dgm:spPr/>
    </dgm:pt>
    <dgm:pt modelId="{F0C72FCC-4EE8-4D8D-957C-983410BC2C17}" type="pres">
      <dgm:prSet presAssocID="{4576E0F3-D5A7-43E5-8BCD-90CD7A499B75}" presName="sibTrans" presStyleLbl="sibTrans2D1" presStyleIdx="0" presStyleCnt="0"/>
      <dgm:spPr/>
    </dgm:pt>
    <dgm:pt modelId="{1BD6FA7B-2347-461D-B153-7D1DB56C72B7}" type="pres">
      <dgm:prSet presAssocID="{08AD0DC9-5AB2-45E2-838C-84B143714D4E}" presName="compNode" presStyleCnt="0"/>
      <dgm:spPr/>
    </dgm:pt>
    <dgm:pt modelId="{08034ED9-7E55-4FE2-9D22-F4BF2264F288}" type="pres">
      <dgm:prSet presAssocID="{08AD0DC9-5AB2-45E2-838C-84B143714D4E}" presName="pictRect" presStyleLbl="revTx" presStyleIdx="4" presStyleCnt="6" custLinFactX="90028" custLinFactNeighborX="100000" custLinFactNeighborY="0">
        <dgm:presLayoutVars>
          <dgm:chMax val="0"/>
          <dgm:bulletEnabled/>
        </dgm:presLayoutVars>
      </dgm:prSet>
      <dgm:spPr/>
    </dgm:pt>
    <dgm:pt modelId="{004B4147-F2F2-4FA1-AF58-5DAFDCB5C689}" type="pres">
      <dgm:prSet presAssocID="{08AD0DC9-5AB2-45E2-838C-84B143714D4E}" presName="textRect" presStyleLbl="revTx" presStyleIdx="5" presStyleCnt="6">
        <dgm:presLayoutVars>
          <dgm:bulletEnabled/>
        </dgm:presLayoutVars>
      </dgm:prSet>
      <dgm:spPr/>
    </dgm:pt>
  </dgm:ptLst>
  <dgm:cxnLst>
    <dgm:cxn modelId="{5A876A07-E697-4142-BC79-CE62CD5520A0}" srcId="{2AFB4E9E-FC70-441B-A67E-A87BCD409561}" destId="{ED53BADD-C46C-464F-AE86-68BF369D8DFB}" srcOrd="0" destOrd="0" parTransId="{CF91C2CB-A6C6-40F1-B1F1-85FACC75B157}" sibTransId="{B0F4AAFE-C136-4C06-AB1E-804E9A7C81A9}"/>
    <dgm:cxn modelId="{7D238434-FC1F-4735-B3F7-07BE4092820E}" type="presOf" srcId="{4E74E4C6-C225-4018-8222-4071F2FA1986}" destId="{004B4147-F2F2-4FA1-AF58-5DAFDCB5C689}" srcOrd="0" destOrd="0" presId="urn:microsoft.com/office/officeart/2024/3/layout/hArchList1"/>
    <dgm:cxn modelId="{A911B461-8E2F-486B-B656-AD93A8A4A9F0}" type="presOf" srcId="{08AD0DC9-5AB2-45E2-838C-84B143714D4E}" destId="{08034ED9-7E55-4FE2-9D22-F4BF2264F288}" srcOrd="0" destOrd="0" presId="urn:microsoft.com/office/officeart/2024/3/layout/hArchList1"/>
    <dgm:cxn modelId="{913BAC63-AD18-41B3-93CA-A8A85D817BBD}" type="presOf" srcId="{2AFB4E9E-FC70-441B-A67E-A87BCD409561}" destId="{7A3867DC-3B62-43EF-B8A7-98448411659A}" srcOrd="0" destOrd="0" presId="urn:microsoft.com/office/officeart/2024/3/layout/hArchList1"/>
    <dgm:cxn modelId="{F7F22C84-271D-4A83-AD63-488FD21E331D}" type="presOf" srcId="{4576E0F3-D5A7-43E5-8BCD-90CD7A499B75}" destId="{F0C72FCC-4EE8-4D8D-957C-983410BC2C17}" srcOrd="0" destOrd="0" presId="urn:microsoft.com/office/officeart/2024/3/layout/hArchList1"/>
    <dgm:cxn modelId="{7D47518B-F565-4AE4-82D1-0E3398747F55}" srcId="{08AD0DC9-5AB2-45E2-838C-84B143714D4E}" destId="{4E74E4C6-C225-4018-8222-4071F2FA1986}" srcOrd="0" destOrd="0" parTransId="{7C7E5980-2794-4F91-90E5-269FA7AE933B}" sibTransId="{BD9D8091-3DF2-474F-B8E3-8C0E23BFD442}"/>
    <dgm:cxn modelId="{ADF15E92-897A-494D-9C69-8E72F7998B66}" type="presOf" srcId="{ED53BADD-C46C-464F-AE86-68BF369D8DFB}" destId="{73546547-9160-4BCB-A6CC-A5BC11CB55E0}" srcOrd="0" destOrd="0" presId="urn:microsoft.com/office/officeart/2024/3/layout/hArchList1"/>
    <dgm:cxn modelId="{2B24BBA5-DE0C-4DA4-BD09-805F2494B9F8}" type="presOf" srcId="{55BCB75F-7C20-4E14-B2ED-D636ABD0C336}" destId="{14876A5E-E614-4EAC-986D-6BEA912814EE}" srcOrd="0" destOrd="0" presId="urn:microsoft.com/office/officeart/2024/3/layout/hArchList1"/>
    <dgm:cxn modelId="{F3A3A3B2-49F7-423C-AB82-69D9532DC95B}" type="presOf" srcId="{62D6B56A-51DD-41C4-928F-7B09B24E8610}" destId="{8764B6AF-7E37-4E2C-A216-19D5554E7DD2}" srcOrd="0" destOrd="0" presId="urn:microsoft.com/office/officeart/2024/3/layout/hArchList1"/>
    <dgm:cxn modelId="{6E0BFFB2-3F69-4CE4-84E7-DE292208A346}" type="presOf" srcId="{1F95E9FE-3790-4E1B-9071-CA101D06437C}" destId="{171C2035-4AA5-4932-A1DA-2988DCA112A5}" srcOrd="0" destOrd="0" presId="urn:microsoft.com/office/officeart/2024/3/layout/hArchList1"/>
    <dgm:cxn modelId="{A97A87C1-6501-4829-B658-03B20FEF68FC}" srcId="{1F95E9FE-3790-4E1B-9071-CA101D06437C}" destId="{2AFB4E9E-FC70-441B-A67E-A87BCD409561}" srcOrd="0" destOrd="0" parTransId="{1932A68E-5396-4747-8656-7F0266A16A73}" sibTransId="{62D6B56A-51DD-41C4-928F-7B09B24E8610}"/>
    <dgm:cxn modelId="{4FD9D9D0-E27E-4F4E-9AF6-A6BD76C6A439}" srcId="{61C198F1-AC92-4B3E-A70E-11D695577CE4}" destId="{55BCB75F-7C20-4E14-B2ED-D636ABD0C336}" srcOrd="0" destOrd="0" parTransId="{F1776257-0E4A-4759-B451-7B525C71B627}" sibTransId="{3C3952B6-9F28-4F65-A4BB-46A857A3F7AC}"/>
    <dgm:cxn modelId="{B77125E6-BE58-4FC0-931D-A07D83E46D93}" srcId="{1F95E9FE-3790-4E1B-9071-CA101D06437C}" destId="{08AD0DC9-5AB2-45E2-838C-84B143714D4E}" srcOrd="2" destOrd="0" parTransId="{5465FE57-41B6-4B8F-927C-FD0116AAA872}" sibTransId="{4A84B4EC-77CC-4F42-9DCF-3C3DE23BCFBF}"/>
    <dgm:cxn modelId="{2CCFB2F2-ABCE-42B3-92E9-18A4922D95D3}" srcId="{1F95E9FE-3790-4E1B-9071-CA101D06437C}" destId="{61C198F1-AC92-4B3E-A70E-11D695577CE4}" srcOrd="1" destOrd="0" parTransId="{3F30FE20-4314-49B7-8E68-6B270EF5468E}" sibTransId="{4576E0F3-D5A7-43E5-8BCD-90CD7A499B75}"/>
    <dgm:cxn modelId="{0CEBC6FD-8CD6-4359-92E3-88CD82AD5BF6}" type="presOf" srcId="{61C198F1-AC92-4B3E-A70E-11D695577CE4}" destId="{52A5EA19-4AD2-4ACB-A944-26C6147849B0}" srcOrd="0" destOrd="0" presId="urn:microsoft.com/office/officeart/2024/3/layout/hArchList1"/>
    <dgm:cxn modelId="{0CB112E2-6E19-4D42-B362-228A0281DF22}" type="presParOf" srcId="{171C2035-4AA5-4932-A1DA-2988DCA112A5}" destId="{D1042E0D-D560-461C-B39F-0F6CB155AD57}" srcOrd="0" destOrd="0" presId="urn:microsoft.com/office/officeart/2024/3/layout/hArchList1"/>
    <dgm:cxn modelId="{1AC27749-7F37-4F6A-BA5E-C89990E4B0D4}" type="presParOf" srcId="{D1042E0D-D560-461C-B39F-0F6CB155AD57}" destId="{7A3867DC-3B62-43EF-B8A7-98448411659A}" srcOrd="0" destOrd="0" presId="urn:microsoft.com/office/officeart/2024/3/layout/hArchList1"/>
    <dgm:cxn modelId="{00500C4C-28CE-4F0A-9924-8231241FA350}" type="presParOf" srcId="{D1042E0D-D560-461C-B39F-0F6CB155AD57}" destId="{73546547-9160-4BCB-A6CC-A5BC11CB55E0}" srcOrd="1" destOrd="0" presId="urn:microsoft.com/office/officeart/2024/3/layout/hArchList1"/>
    <dgm:cxn modelId="{16B5DF38-100B-49C3-B4E4-F999C95466A6}" type="presParOf" srcId="{171C2035-4AA5-4932-A1DA-2988DCA112A5}" destId="{8764B6AF-7E37-4E2C-A216-19D5554E7DD2}" srcOrd="1" destOrd="0" presId="urn:microsoft.com/office/officeart/2024/3/layout/hArchList1"/>
    <dgm:cxn modelId="{C2252A75-27E2-4AAA-93D5-B0F6DBC509B3}" type="presParOf" srcId="{171C2035-4AA5-4932-A1DA-2988DCA112A5}" destId="{1B06AF71-7F69-4785-A7D6-247D3C4C90E5}" srcOrd="2" destOrd="0" presId="urn:microsoft.com/office/officeart/2024/3/layout/hArchList1"/>
    <dgm:cxn modelId="{2CE6D2A0-73CA-47F7-A54B-546D8E1727BF}" type="presParOf" srcId="{1B06AF71-7F69-4785-A7D6-247D3C4C90E5}" destId="{52A5EA19-4AD2-4ACB-A944-26C6147849B0}" srcOrd="0" destOrd="0" presId="urn:microsoft.com/office/officeart/2024/3/layout/hArchList1"/>
    <dgm:cxn modelId="{31DCE1F6-3146-4D43-ACAA-6FBC85898B9C}" type="presParOf" srcId="{1B06AF71-7F69-4785-A7D6-247D3C4C90E5}" destId="{14876A5E-E614-4EAC-986D-6BEA912814EE}" srcOrd="1" destOrd="0" presId="urn:microsoft.com/office/officeart/2024/3/layout/hArchList1"/>
    <dgm:cxn modelId="{D03E8EA6-5B63-4AF2-B2CF-D0E71581F0CC}" type="presParOf" srcId="{171C2035-4AA5-4932-A1DA-2988DCA112A5}" destId="{F0C72FCC-4EE8-4D8D-957C-983410BC2C17}" srcOrd="3" destOrd="0" presId="urn:microsoft.com/office/officeart/2024/3/layout/hArchList1"/>
    <dgm:cxn modelId="{7A9D8D72-7BCC-405F-8722-E5EA08A5ECA8}" type="presParOf" srcId="{171C2035-4AA5-4932-A1DA-2988DCA112A5}" destId="{1BD6FA7B-2347-461D-B153-7D1DB56C72B7}" srcOrd="4" destOrd="0" presId="urn:microsoft.com/office/officeart/2024/3/layout/hArchList1"/>
    <dgm:cxn modelId="{7B877EDD-196D-49B6-A453-B1C579DE7A4C}" type="presParOf" srcId="{1BD6FA7B-2347-461D-B153-7D1DB56C72B7}" destId="{08034ED9-7E55-4FE2-9D22-F4BF2264F288}" srcOrd="0" destOrd="0" presId="urn:microsoft.com/office/officeart/2024/3/layout/hArchList1"/>
    <dgm:cxn modelId="{89AD4865-5550-43E1-A39D-7E47F6C06BD2}" type="presParOf" srcId="{1BD6FA7B-2347-461D-B153-7D1DB56C72B7}" destId="{004B4147-F2F2-4FA1-AF58-5DAFDCB5C689}" srcOrd="1" destOrd="0" presId="urn:microsoft.com/office/officeart/2024/3/layout/hArc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95E9FE-3790-4E1B-9071-CA101D06437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AFB4E9E-FC70-441B-A67E-A87BCD409561}">
      <dgm:prSet/>
      <dgm:spPr/>
      <dgm:t>
        <a:bodyPr/>
        <a:lstStyle/>
        <a:p>
          <a:pPr>
            <a:lnSpc>
              <a:spcPct val="100000"/>
            </a:lnSpc>
            <a:defRPr b="1"/>
          </a:pPr>
          <a:r>
            <a:rPr lang="en-US" dirty="0"/>
            <a:t>Patterns of Early Expansion</a:t>
          </a:r>
        </a:p>
      </dgm:t>
    </dgm:pt>
    <dgm:pt modelId="{1932A68E-5396-4747-8656-7F0266A16A73}" type="parTrans" cxnId="{A97A87C1-6501-4829-B658-03B20FEF68FC}">
      <dgm:prSet/>
      <dgm:spPr/>
      <dgm:t>
        <a:bodyPr/>
        <a:lstStyle/>
        <a:p>
          <a:endParaRPr lang="en-US"/>
        </a:p>
      </dgm:t>
    </dgm:pt>
    <dgm:pt modelId="{62D6B56A-51DD-41C4-928F-7B09B24E8610}" type="sibTrans" cxnId="{A97A87C1-6501-4829-B658-03B20FEF68FC}">
      <dgm:prSet/>
      <dgm:spPr/>
      <dgm:t>
        <a:bodyPr/>
        <a:lstStyle/>
        <a:p>
          <a:pPr>
            <a:lnSpc>
              <a:spcPct val="100000"/>
            </a:lnSpc>
            <a:defRPr b="1"/>
          </a:pPr>
          <a:endParaRPr lang="en-US"/>
        </a:p>
      </dgm:t>
    </dgm:pt>
    <dgm:pt modelId="{ED53BADD-C46C-464F-AE86-68BF369D8DFB}">
      <dgm:prSet/>
      <dgm:spPr/>
      <dgm:t>
        <a:bodyPr/>
        <a:lstStyle/>
        <a:p>
          <a:pPr>
            <a:lnSpc>
              <a:spcPct val="100000"/>
            </a:lnSpc>
          </a:pPr>
          <a:r>
            <a:rPr lang="en-US" dirty="0"/>
            <a:t>Sightings cluster near rail lines, small towns, and early suburbs.</a:t>
          </a:r>
        </a:p>
      </dgm:t>
    </dgm:pt>
    <dgm:pt modelId="{CF91C2CB-A6C6-40F1-B1F1-85FACC75B157}" type="parTrans" cxnId="{5A876A07-E697-4142-BC79-CE62CD5520A0}">
      <dgm:prSet/>
      <dgm:spPr/>
      <dgm:t>
        <a:bodyPr/>
        <a:lstStyle/>
        <a:p>
          <a:endParaRPr lang="en-US"/>
        </a:p>
      </dgm:t>
    </dgm:pt>
    <dgm:pt modelId="{B0F4AAFE-C136-4C06-AB1E-804E9A7C81A9}" type="sibTrans" cxnId="{5A876A07-E697-4142-BC79-CE62CD5520A0}">
      <dgm:prSet/>
      <dgm:spPr/>
      <dgm:t>
        <a:bodyPr/>
        <a:lstStyle/>
        <a:p>
          <a:endParaRPr lang="en-US"/>
        </a:p>
      </dgm:t>
    </dgm:pt>
    <dgm:pt modelId="{61C198F1-AC92-4B3E-A70E-11D695577CE4}">
      <dgm:prSet/>
      <dgm:spPr/>
      <dgm:t>
        <a:bodyPr/>
        <a:lstStyle/>
        <a:p>
          <a:pPr>
            <a:lnSpc>
              <a:spcPct val="100000"/>
            </a:lnSpc>
            <a:defRPr b="1"/>
          </a:pPr>
          <a:r>
            <a:rPr lang="en-US" dirty="0"/>
            <a:t>Habitat Opportunism</a:t>
          </a:r>
        </a:p>
      </dgm:t>
    </dgm:pt>
    <dgm:pt modelId="{3F30FE20-4314-49B7-8E68-6B270EF5468E}" type="parTrans" cxnId="{2CCFB2F2-ABCE-42B3-92E9-18A4922D95D3}">
      <dgm:prSet/>
      <dgm:spPr/>
      <dgm:t>
        <a:bodyPr/>
        <a:lstStyle/>
        <a:p>
          <a:endParaRPr lang="en-US"/>
        </a:p>
      </dgm:t>
    </dgm:pt>
    <dgm:pt modelId="{4576E0F3-D5A7-43E5-8BCD-90CD7A499B75}" type="sibTrans" cxnId="{2CCFB2F2-ABCE-42B3-92E9-18A4922D95D3}">
      <dgm:prSet/>
      <dgm:spPr/>
      <dgm:t>
        <a:bodyPr/>
        <a:lstStyle/>
        <a:p>
          <a:pPr>
            <a:lnSpc>
              <a:spcPct val="100000"/>
            </a:lnSpc>
            <a:defRPr b="1"/>
          </a:pPr>
          <a:endParaRPr lang="en-US"/>
        </a:p>
      </dgm:t>
    </dgm:pt>
    <dgm:pt modelId="{55BCB75F-7C20-4E14-B2ED-D636ABD0C336}">
      <dgm:prSet/>
      <dgm:spPr/>
      <dgm:t>
        <a:bodyPr/>
        <a:lstStyle/>
        <a:p>
          <a:pPr>
            <a:lnSpc>
              <a:spcPct val="100000"/>
            </a:lnSpc>
          </a:pPr>
          <a:r>
            <a:rPr lang="en-US" dirty="0"/>
            <a:t>Behavioral flexibility allows survival within disturbed habitats.</a:t>
          </a:r>
        </a:p>
      </dgm:t>
    </dgm:pt>
    <dgm:pt modelId="{F1776257-0E4A-4759-B451-7B525C71B627}" type="parTrans" cxnId="{4FD9D9D0-E27E-4F4E-9AF6-A6BD76C6A439}">
      <dgm:prSet/>
      <dgm:spPr/>
      <dgm:t>
        <a:bodyPr/>
        <a:lstStyle/>
        <a:p>
          <a:endParaRPr lang="en-US"/>
        </a:p>
      </dgm:t>
    </dgm:pt>
    <dgm:pt modelId="{3C3952B6-9F28-4F65-A4BB-46A857A3F7AC}" type="sibTrans" cxnId="{4FD9D9D0-E27E-4F4E-9AF6-A6BD76C6A439}">
      <dgm:prSet/>
      <dgm:spPr/>
      <dgm:t>
        <a:bodyPr/>
        <a:lstStyle/>
        <a:p>
          <a:endParaRPr lang="en-US"/>
        </a:p>
      </dgm:t>
    </dgm:pt>
    <dgm:pt modelId="{08AD0DC9-5AB2-45E2-838C-84B143714D4E}">
      <dgm:prSet/>
      <dgm:spPr/>
      <dgm:t>
        <a:bodyPr/>
        <a:lstStyle/>
        <a:p>
          <a:pPr>
            <a:lnSpc>
              <a:spcPct val="100000"/>
            </a:lnSpc>
            <a:defRPr b="1"/>
          </a:pPr>
          <a:r>
            <a:rPr lang="en-US" dirty="0"/>
            <a:t>The Urban Pivot</a:t>
          </a:r>
        </a:p>
      </dgm:t>
    </dgm:pt>
    <dgm:pt modelId="{5465FE57-41B6-4B8F-927C-FD0116AAA872}" type="parTrans" cxnId="{B77125E6-BE58-4FC0-931D-A07D83E46D93}">
      <dgm:prSet/>
      <dgm:spPr/>
      <dgm:t>
        <a:bodyPr/>
        <a:lstStyle/>
        <a:p>
          <a:endParaRPr lang="en-US"/>
        </a:p>
      </dgm:t>
    </dgm:pt>
    <dgm:pt modelId="{4A84B4EC-77CC-4F42-9DCF-3C3DE23BCFBF}" type="sibTrans" cxnId="{B77125E6-BE58-4FC0-931D-A07D83E46D93}">
      <dgm:prSet/>
      <dgm:spPr/>
      <dgm:t>
        <a:bodyPr/>
        <a:lstStyle/>
        <a:p>
          <a:endParaRPr lang="en-US"/>
        </a:p>
      </dgm:t>
    </dgm:pt>
    <dgm:pt modelId="{4E74E4C6-C225-4018-8222-4071F2FA1986}">
      <dgm:prSet/>
      <dgm:spPr/>
      <dgm:t>
        <a:bodyPr/>
        <a:lstStyle/>
        <a:p>
          <a:pPr>
            <a:lnSpc>
              <a:spcPct val="100000"/>
            </a:lnSpc>
          </a:pPr>
          <a:r>
            <a:rPr lang="en-US" dirty="0"/>
            <a:t>Seeds of modern urban adaptation begin to appear.</a:t>
          </a:r>
        </a:p>
      </dgm:t>
    </dgm:pt>
    <dgm:pt modelId="{7C7E5980-2794-4F91-90E5-269FA7AE933B}" type="parTrans" cxnId="{7D47518B-F565-4AE4-82D1-0E3398747F55}">
      <dgm:prSet/>
      <dgm:spPr/>
      <dgm:t>
        <a:bodyPr/>
        <a:lstStyle/>
        <a:p>
          <a:endParaRPr lang="en-US"/>
        </a:p>
      </dgm:t>
    </dgm:pt>
    <dgm:pt modelId="{BD9D8091-3DF2-474F-B8E3-8C0E23BFD442}" type="sibTrans" cxnId="{7D47518B-F565-4AE4-82D1-0E3398747F55}">
      <dgm:prSet/>
      <dgm:spPr/>
      <dgm:t>
        <a:bodyPr/>
        <a:lstStyle/>
        <a:p>
          <a:endParaRPr lang="en-US"/>
        </a:p>
      </dgm:t>
    </dgm:pt>
    <dgm:pt modelId="{24BA9544-62B0-4241-926F-5F005A341650}">
      <dgm:prSet/>
      <dgm:spPr/>
      <dgm:t>
        <a:bodyPr/>
        <a:lstStyle/>
        <a:p>
          <a:pPr>
            <a:lnSpc>
              <a:spcPct val="100000"/>
            </a:lnSpc>
          </a:pPr>
          <a:endParaRPr lang="en-US" dirty="0"/>
        </a:p>
      </dgm:t>
    </dgm:pt>
    <dgm:pt modelId="{4CCF6080-FC14-4C84-8DDB-9110562B6828}" type="parTrans" cxnId="{44C0A82B-9200-4455-AC84-6EBFCDD839CE}">
      <dgm:prSet/>
      <dgm:spPr/>
      <dgm:t>
        <a:bodyPr/>
        <a:lstStyle/>
        <a:p>
          <a:endParaRPr lang="en-US"/>
        </a:p>
      </dgm:t>
    </dgm:pt>
    <dgm:pt modelId="{BBB36145-3F7F-41B7-833D-1CFDDCC66084}" type="sibTrans" cxnId="{44C0A82B-9200-4455-AC84-6EBFCDD839CE}">
      <dgm:prSet/>
      <dgm:spPr/>
      <dgm:t>
        <a:bodyPr/>
        <a:lstStyle/>
        <a:p>
          <a:endParaRPr lang="en-US"/>
        </a:p>
      </dgm:t>
    </dgm:pt>
    <dgm:pt modelId="{171C2035-4AA5-4932-A1DA-2988DCA112A5}" type="pres">
      <dgm:prSet presAssocID="{1F95E9FE-3790-4E1B-9071-CA101D06437C}" presName="Name0" presStyleCnt="0">
        <dgm:presLayoutVars>
          <dgm:dir/>
          <dgm:resizeHandles val="exact"/>
        </dgm:presLayoutVars>
      </dgm:prSet>
      <dgm:spPr/>
    </dgm:pt>
    <dgm:pt modelId="{D1042E0D-D560-461C-B39F-0F6CB155AD57}" type="pres">
      <dgm:prSet presAssocID="{2AFB4E9E-FC70-441B-A67E-A87BCD409561}" presName="compNode" presStyleCnt="0"/>
      <dgm:spPr/>
    </dgm:pt>
    <dgm:pt modelId="{7A3867DC-3B62-43EF-B8A7-98448411659A}" type="pres">
      <dgm:prSet presAssocID="{2AFB4E9E-FC70-441B-A67E-A87BCD409561}" presName="pictRect" presStyleLbl="revTx" presStyleIdx="0" presStyleCnt="6">
        <dgm:presLayoutVars>
          <dgm:chMax val="0"/>
          <dgm:bulletEnabled/>
        </dgm:presLayoutVars>
      </dgm:prSet>
      <dgm:spPr/>
    </dgm:pt>
    <dgm:pt modelId="{73546547-9160-4BCB-A6CC-A5BC11CB55E0}" type="pres">
      <dgm:prSet presAssocID="{2AFB4E9E-FC70-441B-A67E-A87BCD409561}" presName="textRect" presStyleLbl="revTx" presStyleIdx="1" presStyleCnt="6">
        <dgm:presLayoutVars>
          <dgm:bulletEnabled/>
        </dgm:presLayoutVars>
      </dgm:prSet>
      <dgm:spPr/>
    </dgm:pt>
    <dgm:pt modelId="{8764B6AF-7E37-4E2C-A216-19D5554E7DD2}" type="pres">
      <dgm:prSet presAssocID="{62D6B56A-51DD-41C4-928F-7B09B24E8610}" presName="sibTrans" presStyleLbl="sibTrans2D1" presStyleIdx="0" presStyleCnt="0"/>
      <dgm:spPr/>
    </dgm:pt>
    <dgm:pt modelId="{1B06AF71-7F69-4785-A7D6-247D3C4C90E5}" type="pres">
      <dgm:prSet presAssocID="{61C198F1-AC92-4B3E-A70E-11D695577CE4}" presName="compNode" presStyleCnt="0"/>
      <dgm:spPr/>
    </dgm:pt>
    <dgm:pt modelId="{52A5EA19-4AD2-4ACB-A944-26C6147849B0}" type="pres">
      <dgm:prSet presAssocID="{61C198F1-AC92-4B3E-A70E-11D695577CE4}" presName="pictRect" presStyleLbl="revTx" presStyleIdx="2" presStyleCnt="6">
        <dgm:presLayoutVars>
          <dgm:chMax val="0"/>
          <dgm:bulletEnabled/>
        </dgm:presLayoutVars>
      </dgm:prSet>
      <dgm:spPr/>
    </dgm:pt>
    <dgm:pt modelId="{14876A5E-E614-4EAC-986D-6BEA912814EE}" type="pres">
      <dgm:prSet presAssocID="{61C198F1-AC92-4B3E-A70E-11D695577CE4}" presName="textRect" presStyleLbl="revTx" presStyleIdx="3" presStyleCnt="6">
        <dgm:presLayoutVars>
          <dgm:bulletEnabled/>
        </dgm:presLayoutVars>
      </dgm:prSet>
      <dgm:spPr/>
    </dgm:pt>
    <dgm:pt modelId="{F0C72FCC-4EE8-4D8D-957C-983410BC2C17}" type="pres">
      <dgm:prSet presAssocID="{4576E0F3-D5A7-43E5-8BCD-90CD7A499B75}" presName="sibTrans" presStyleLbl="sibTrans2D1" presStyleIdx="0" presStyleCnt="0"/>
      <dgm:spPr/>
    </dgm:pt>
    <dgm:pt modelId="{1BD6FA7B-2347-461D-B153-7D1DB56C72B7}" type="pres">
      <dgm:prSet presAssocID="{08AD0DC9-5AB2-45E2-838C-84B143714D4E}" presName="compNode" presStyleCnt="0"/>
      <dgm:spPr/>
    </dgm:pt>
    <dgm:pt modelId="{08034ED9-7E55-4FE2-9D22-F4BF2264F288}" type="pres">
      <dgm:prSet presAssocID="{08AD0DC9-5AB2-45E2-838C-84B143714D4E}" presName="pictRect" presStyleLbl="revTx" presStyleIdx="4" presStyleCnt="6" custLinFactX="90028" custLinFactNeighborX="100000" custLinFactNeighborY="0">
        <dgm:presLayoutVars>
          <dgm:chMax val="0"/>
          <dgm:bulletEnabled/>
        </dgm:presLayoutVars>
      </dgm:prSet>
      <dgm:spPr/>
    </dgm:pt>
    <dgm:pt modelId="{004B4147-F2F2-4FA1-AF58-5DAFDCB5C689}" type="pres">
      <dgm:prSet presAssocID="{08AD0DC9-5AB2-45E2-838C-84B143714D4E}" presName="textRect" presStyleLbl="revTx" presStyleIdx="5" presStyleCnt="6">
        <dgm:presLayoutVars>
          <dgm:bulletEnabled/>
        </dgm:presLayoutVars>
      </dgm:prSet>
      <dgm:spPr/>
    </dgm:pt>
  </dgm:ptLst>
  <dgm:cxnLst>
    <dgm:cxn modelId="{5A876A07-E697-4142-BC79-CE62CD5520A0}" srcId="{2AFB4E9E-FC70-441B-A67E-A87BCD409561}" destId="{ED53BADD-C46C-464F-AE86-68BF369D8DFB}" srcOrd="0" destOrd="0" parTransId="{CF91C2CB-A6C6-40F1-B1F1-85FACC75B157}" sibTransId="{B0F4AAFE-C136-4C06-AB1E-804E9A7C81A9}"/>
    <dgm:cxn modelId="{44C0A82B-9200-4455-AC84-6EBFCDD839CE}" srcId="{08AD0DC9-5AB2-45E2-838C-84B143714D4E}" destId="{24BA9544-62B0-4241-926F-5F005A341650}" srcOrd="1" destOrd="0" parTransId="{4CCF6080-FC14-4C84-8DDB-9110562B6828}" sibTransId="{BBB36145-3F7F-41B7-833D-1CFDDCC66084}"/>
    <dgm:cxn modelId="{7D238434-FC1F-4735-B3F7-07BE4092820E}" type="presOf" srcId="{4E74E4C6-C225-4018-8222-4071F2FA1986}" destId="{004B4147-F2F2-4FA1-AF58-5DAFDCB5C689}" srcOrd="0" destOrd="0" presId="urn:microsoft.com/office/officeart/2024/3/layout/hArchList1"/>
    <dgm:cxn modelId="{A911B461-8E2F-486B-B656-AD93A8A4A9F0}" type="presOf" srcId="{08AD0DC9-5AB2-45E2-838C-84B143714D4E}" destId="{08034ED9-7E55-4FE2-9D22-F4BF2264F288}" srcOrd="0" destOrd="0" presId="urn:microsoft.com/office/officeart/2024/3/layout/hArchList1"/>
    <dgm:cxn modelId="{913BAC63-AD18-41B3-93CA-A8A85D817BBD}" type="presOf" srcId="{2AFB4E9E-FC70-441B-A67E-A87BCD409561}" destId="{7A3867DC-3B62-43EF-B8A7-98448411659A}" srcOrd="0" destOrd="0" presId="urn:microsoft.com/office/officeart/2024/3/layout/hArchList1"/>
    <dgm:cxn modelId="{244F8B72-61B0-4CA8-8161-758E5AEE4C45}" type="presOf" srcId="{24BA9544-62B0-4241-926F-5F005A341650}" destId="{004B4147-F2F2-4FA1-AF58-5DAFDCB5C689}" srcOrd="0" destOrd="1" presId="urn:microsoft.com/office/officeart/2024/3/layout/hArchList1"/>
    <dgm:cxn modelId="{F7F22C84-271D-4A83-AD63-488FD21E331D}" type="presOf" srcId="{4576E0F3-D5A7-43E5-8BCD-90CD7A499B75}" destId="{F0C72FCC-4EE8-4D8D-957C-983410BC2C17}" srcOrd="0" destOrd="0" presId="urn:microsoft.com/office/officeart/2024/3/layout/hArchList1"/>
    <dgm:cxn modelId="{7D47518B-F565-4AE4-82D1-0E3398747F55}" srcId="{08AD0DC9-5AB2-45E2-838C-84B143714D4E}" destId="{4E74E4C6-C225-4018-8222-4071F2FA1986}" srcOrd="0" destOrd="0" parTransId="{7C7E5980-2794-4F91-90E5-269FA7AE933B}" sibTransId="{BD9D8091-3DF2-474F-B8E3-8C0E23BFD442}"/>
    <dgm:cxn modelId="{ADF15E92-897A-494D-9C69-8E72F7998B66}" type="presOf" srcId="{ED53BADD-C46C-464F-AE86-68BF369D8DFB}" destId="{73546547-9160-4BCB-A6CC-A5BC11CB55E0}" srcOrd="0" destOrd="0" presId="urn:microsoft.com/office/officeart/2024/3/layout/hArchList1"/>
    <dgm:cxn modelId="{2B24BBA5-DE0C-4DA4-BD09-805F2494B9F8}" type="presOf" srcId="{55BCB75F-7C20-4E14-B2ED-D636ABD0C336}" destId="{14876A5E-E614-4EAC-986D-6BEA912814EE}" srcOrd="0" destOrd="0" presId="urn:microsoft.com/office/officeart/2024/3/layout/hArchList1"/>
    <dgm:cxn modelId="{F3A3A3B2-49F7-423C-AB82-69D9532DC95B}" type="presOf" srcId="{62D6B56A-51DD-41C4-928F-7B09B24E8610}" destId="{8764B6AF-7E37-4E2C-A216-19D5554E7DD2}" srcOrd="0" destOrd="0" presId="urn:microsoft.com/office/officeart/2024/3/layout/hArchList1"/>
    <dgm:cxn modelId="{6E0BFFB2-3F69-4CE4-84E7-DE292208A346}" type="presOf" srcId="{1F95E9FE-3790-4E1B-9071-CA101D06437C}" destId="{171C2035-4AA5-4932-A1DA-2988DCA112A5}" srcOrd="0" destOrd="0" presId="urn:microsoft.com/office/officeart/2024/3/layout/hArchList1"/>
    <dgm:cxn modelId="{A97A87C1-6501-4829-B658-03B20FEF68FC}" srcId="{1F95E9FE-3790-4E1B-9071-CA101D06437C}" destId="{2AFB4E9E-FC70-441B-A67E-A87BCD409561}" srcOrd="0" destOrd="0" parTransId="{1932A68E-5396-4747-8656-7F0266A16A73}" sibTransId="{62D6B56A-51DD-41C4-928F-7B09B24E8610}"/>
    <dgm:cxn modelId="{4FD9D9D0-E27E-4F4E-9AF6-A6BD76C6A439}" srcId="{61C198F1-AC92-4B3E-A70E-11D695577CE4}" destId="{55BCB75F-7C20-4E14-B2ED-D636ABD0C336}" srcOrd="0" destOrd="0" parTransId="{F1776257-0E4A-4759-B451-7B525C71B627}" sibTransId="{3C3952B6-9F28-4F65-A4BB-46A857A3F7AC}"/>
    <dgm:cxn modelId="{B77125E6-BE58-4FC0-931D-A07D83E46D93}" srcId="{1F95E9FE-3790-4E1B-9071-CA101D06437C}" destId="{08AD0DC9-5AB2-45E2-838C-84B143714D4E}" srcOrd="2" destOrd="0" parTransId="{5465FE57-41B6-4B8F-927C-FD0116AAA872}" sibTransId="{4A84B4EC-77CC-4F42-9DCF-3C3DE23BCFBF}"/>
    <dgm:cxn modelId="{2CCFB2F2-ABCE-42B3-92E9-18A4922D95D3}" srcId="{1F95E9FE-3790-4E1B-9071-CA101D06437C}" destId="{61C198F1-AC92-4B3E-A70E-11D695577CE4}" srcOrd="1" destOrd="0" parTransId="{3F30FE20-4314-49B7-8E68-6B270EF5468E}" sibTransId="{4576E0F3-D5A7-43E5-8BCD-90CD7A499B75}"/>
    <dgm:cxn modelId="{0CEBC6FD-8CD6-4359-92E3-88CD82AD5BF6}" type="presOf" srcId="{61C198F1-AC92-4B3E-A70E-11D695577CE4}" destId="{52A5EA19-4AD2-4ACB-A944-26C6147849B0}" srcOrd="0" destOrd="0" presId="urn:microsoft.com/office/officeart/2024/3/layout/hArchList1"/>
    <dgm:cxn modelId="{0CB112E2-6E19-4D42-B362-228A0281DF22}" type="presParOf" srcId="{171C2035-4AA5-4932-A1DA-2988DCA112A5}" destId="{D1042E0D-D560-461C-B39F-0F6CB155AD57}" srcOrd="0" destOrd="0" presId="urn:microsoft.com/office/officeart/2024/3/layout/hArchList1"/>
    <dgm:cxn modelId="{1AC27749-7F37-4F6A-BA5E-C89990E4B0D4}" type="presParOf" srcId="{D1042E0D-D560-461C-B39F-0F6CB155AD57}" destId="{7A3867DC-3B62-43EF-B8A7-98448411659A}" srcOrd="0" destOrd="0" presId="urn:microsoft.com/office/officeart/2024/3/layout/hArchList1"/>
    <dgm:cxn modelId="{00500C4C-28CE-4F0A-9924-8231241FA350}" type="presParOf" srcId="{D1042E0D-D560-461C-B39F-0F6CB155AD57}" destId="{73546547-9160-4BCB-A6CC-A5BC11CB55E0}" srcOrd="1" destOrd="0" presId="urn:microsoft.com/office/officeart/2024/3/layout/hArchList1"/>
    <dgm:cxn modelId="{16B5DF38-100B-49C3-B4E4-F999C95466A6}" type="presParOf" srcId="{171C2035-4AA5-4932-A1DA-2988DCA112A5}" destId="{8764B6AF-7E37-4E2C-A216-19D5554E7DD2}" srcOrd="1" destOrd="0" presId="urn:microsoft.com/office/officeart/2024/3/layout/hArchList1"/>
    <dgm:cxn modelId="{C2252A75-27E2-4AAA-93D5-B0F6DBC509B3}" type="presParOf" srcId="{171C2035-4AA5-4932-A1DA-2988DCA112A5}" destId="{1B06AF71-7F69-4785-A7D6-247D3C4C90E5}" srcOrd="2" destOrd="0" presId="urn:microsoft.com/office/officeart/2024/3/layout/hArchList1"/>
    <dgm:cxn modelId="{2CE6D2A0-73CA-47F7-A54B-546D8E1727BF}" type="presParOf" srcId="{1B06AF71-7F69-4785-A7D6-247D3C4C90E5}" destId="{52A5EA19-4AD2-4ACB-A944-26C6147849B0}" srcOrd="0" destOrd="0" presId="urn:microsoft.com/office/officeart/2024/3/layout/hArchList1"/>
    <dgm:cxn modelId="{31DCE1F6-3146-4D43-ACAA-6FBC85898B9C}" type="presParOf" srcId="{1B06AF71-7F69-4785-A7D6-247D3C4C90E5}" destId="{14876A5E-E614-4EAC-986D-6BEA912814EE}" srcOrd="1" destOrd="0" presId="urn:microsoft.com/office/officeart/2024/3/layout/hArchList1"/>
    <dgm:cxn modelId="{D03E8EA6-5B63-4AF2-B2CF-D0E71581F0CC}" type="presParOf" srcId="{171C2035-4AA5-4932-A1DA-2988DCA112A5}" destId="{F0C72FCC-4EE8-4D8D-957C-983410BC2C17}" srcOrd="3" destOrd="0" presId="urn:microsoft.com/office/officeart/2024/3/layout/hArchList1"/>
    <dgm:cxn modelId="{7A9D8D72-7BCC-405F-8722-E5EA08A5ECA8}" type="presParOf" srcId="{171C2035-4AA5-4932-A1DA-2988DCA112A5}" destId="{1BD6FA7B-2347-461D-B153-7D1DB56C72B7}" srcOrd="4" destOrd="0" presId="urn:microsoft.com/office/officeart/2024/3/layout/hArchList1"/>
    <dgm:cxn modelId="{7B877EDD-196D-49B6-A453-B1C579DE7A4C}" type="presParOf" srcId="{1BD6FA7B-2347-461D-B153-7D1DB56C72B7}" destId="{08034ED9-7E55-4FE2-9D22-F4BF2264F288}" srcOrd="0" destOrd="0" presId="urn:microsoft.com/office/officeart/2024/3/layout/hArchList1"/>
    <dgm:cxn modelId="{89AD4865-5550-43E1-A39D-7E47F6C06BD2}" type="presParOf" srcId="{1BD6FA7B-2347-461D-B153-7D1DB56C72B7}" destId="{004B4147-F2F2-4FA1-AF58-5DAFDCB5C68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58DE1D-8C14-4308-A566-9D2C07AD988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8A748795-1B02-43AB-A7CB-B63C3DC85A5B}">
      <dgm:prSet/>
      <dgm:spPr/>
      <dgm:t>
        <a:bodyPr/>
        <a:lstStyle/>
        <a:p>
          <a:pPr>
            <a:lnSpc>
              <a:spcPct val="100000"/>
            </a:lnSpc>
            <a:defRPr b="1"/>
          </a:pPr>
          <a:r>
            <a:rPr lang="en-US" dirty="0"/>
            <a:t>Dominant Brush Habitat</a:t>
          </a:r>
        </a:p>
      </dgm:t>
    </dgm:pt>
    <dgm:pt modelId="{72188307-81EF-4065-9614-183C4F6EB442}" type="parTrans" cxnId="{82F6C5F9-69BE-43B7-8BB0-F591EE9FFB62}">
      <dgm:prSet/>
      <dgm:spPr/>
      <dgm:t>
        <a:bodyPr/>
        <a:lstStyle/>
        <a:p>
          <a:endParaRPr lang="en-US"/>
        </a:p>
      </dgm:t>
    </dgm:pt>
    <dgm:pt modelId="{17B07854-7832-44E7-9636-498A22FBA523}" type="sibTrans" cxnId="{82F6C5F9-69BE-43B7-8BB0-F591EE9FFB62}">
      <dgm:prSet/>
      <dgm:spPr/>
      <dgm:t>
        <a:bodyPr/>
        <a:lstStyle/>
        <a:p>
          <a:pPr>
            <a:lnSpc>
              <a:spcPct val="100000"/>
            </a:lnSpc>
            <a:defRPr b="1"/>
          </a:pPr>
          <a:endParaRPr lang="en-US"/>
        </a:p>
      </dgm:t>
    </dgm:pt>
    <dgm:pt modelId="{443904F5-CF0F-45E5-B9C9-4AB9AB206167}">
      <dgm:prSet/>
      <dgm:spPr/>
      <dgm:t>
        <a:bodyPr/>
        <a:lstStyle/>
        <a:p>
          <a:pPr>
            <a:lnSpc>
              <a:spcPct val="100000"/>
            </a:lnSpc>
          </a:pPr>
          <a:r>
            <a:rPr lang="en-US" dirty="0"/>
            <a:t>Coyotes reach nearly every U.S. biome, from coasts to highlands.</a:t>
          </a:r>
        </a:p>
      </dgm:t>
    </dgm:pt>
    <dgm:pt modelId="{39E362D0-267C-4A58-8EEA-4C5F79D55C01}" type="parTrans" cxnId="{DF8EC610-F6E2-44A2-9CBB-62000C8F5DE5}">
      <dgm:prSet/>
      <dgm:spPr/>
      <dgm:t>
        <a:bodyPr/>
        <a:lstStyle/>
        <a:p>
          <a:endParaRPr lang="en-US"/>
        </a:p>
      </dgm:t>
    </dgm:pt>
    <dgm:pt modelId="{6C4C3B86-B0A9-4CEE-BAF6-B57DFD1F33FD}" type="sibTrans" cxnId="{DF8EC610-F6E2-44A2-9CBB-62000C8F5DE5}">
      <dgm:prSet/>
      <dgm:spPr/>
      <dgm:t>
        <a:bodyPr/>
        <a:lstStyle/>
        <a:p>
          <a:endParaRPr lang="en-US"/>
        </a:p>
      </dgm:t>
    </dgm:pt>
    <dgm:pt modelId="{D674B817-D725-4378-9F17-29DBC4B38E17}">
      <dgm:prSet/>
      <dgm:spPr/>
      <dgm:t>
        <a:bodyPr/>
        <a:lstStyle/>
        <a:p>
          <a:pPr>
            <a:lnSpc>
              <a:spcPct val="100000"/>
            </a:lnSpc>
            <a:defRPr b="1"/>
          </a:pPr>
          <a:r>
            <a:rPr lang="en-US"/>
            <a:t>Secondary Habitats</a:t>
          </a:r>
        </a:p>
      </dgm:t>
    </dgm:pt>
    <dgm:pt modelId="{27BA8B62-978E-4988-A6D3-DC3DBA4E22F4}" type="parTrans" cxnId="{73C18EB7-5D52-415F-A656-0FE9B8D86A7C}">
      <dgm:prSet/>
      <dgm:spPr/>
      <dgm:t>
        <a:bodyPr/>
        <a:lstStyle/>
        <a:p>
          <a:endParaRPr lang="en-US"/>
        </a:p>
      </dgm:t>
    </dgm:pt>
    <dgm:pt modelId="{88D51817-37FA-40AB-8A94-7F5D94700649}" type="sibTrans" cxnId="{73C18EB7-5D52-415F-A656-0FE9B8D86A7C}">
      <dgm:prSet/>
      <dgm:spPr/>
      <dgm:t>
        <a:bodyPr/>
        <a:lstStyle/>
        <a:p>
          <a:pPr>
            <a:lnSpc>
              <a:spcPct val="100000"/>
            </a:lnSpc>
            <a:defRPr b="1"/>
          </a:pPr>
          <a:endParaRPr lang="en-US"/>
        </a:p>
      </dgm:t>
    </dgm:pt>
    <dgm:pt modelId="{76A8D160-BAF6-4E0B-84C8-5641E5613FA6}">
      <dgm:prSet/>
      <dgm:spPr/>
      <dgm:t>
        <a:bodyPr/>
        <a:lstStyle/>
        <a:p>
          <a:pPr>
            <a:lnSpc>
              <a:spcPct val="100000"/>
            </a:lnSpc>
          </a:pPr>
          <a:r>
            <a:rPr lang="en-US" dirty="0"/>
            <a:t>Populations stabilize across the Midwest, Great Lakes, and Northeast.</a:t>
          </a:r>
        </a:p>
      </dgm:t>
    </dgm:pt>
    <dgm:pt modelId="{C450F946-074C-4EEB-AB33-A296A6B9118E}" type="parTrans" cxnId="{F1039689-AF28-4ACC-B0EF-3595C94B07CE}">
      <dgm:prSet/>
      <dgm:spPr/>
      <dgm:t>
        <a:bodyPr/>
        <a:lstStyle/>
        <a:p>
          <a:endParaRPr lang="en-US"/>
        </a:p>
      </dgm:t>
    </dgm:pt>
    <dgm:pt modelId="{6730A6D6-A284-4C18-8DD5-DB8EC96FA441}" type="sibTrans" cxnId="{F1039689-AF28-4ACC-B0EF-3595C94B07CE}">
      <dgm:prSet/>
      <dgm:spPr/>
      <dgm:t>
        <a:bodyPr/>
        <a:lstStyle/>
        <a:p>
          <a:endParaRPr lang="en-US"/>
        </a:p>
      </dgm:t>
    </dgm:pt>
    <dgm:pt modelId="{28C8BA9D-3E6A-42CF-A87E-7E73DCE11B1F}">
      <dgm:prSet/>
      <dgm:spPr/>
      <dgm:t>
        <a:bodyPr/>
        <a:lstStyle/>
        <a:p>
          <a:pPr>
            <a:lnSpc>
              <a:spcPct val="100000"/>
            </a:lnSpc>
            <a:defRPr b="1"/>
          </a:pPr>
          <a:r>
            <a:rPr lang="en-US"/>
            <a:t>Ecological Context</a:t>
          </a:r>
        </a:p>
      </dgm:t>
    </dgm:pt>
    <dgm:pt modelId="{5886F770-A72D-40AD-A059-205302FFDDAE}" type="parTrans" cxnId="{E6584170-9080-4654-BE13-8A47FDBFDD0F}">
      <dgm:prSet/>
      <dgm:spPr/>
      <dgm:t>
        <a:bodyPr/>
        <a:lstStyle/>
        <a:p>
          <a:endParaRPr lang="en-US"/>
        </a:p>
      </dgm:t>
    </dgm:pt>
    <dgm:pt modelId="{60676F4D-2742-4BFC-87DE-AE6AA9D1E772}" type="sibTrans" cxnId="{E6584170-9080-4654-BE13-8A47FDBFDD0F}">
      <dgm:prSet/>
      <dgm:spPr/>
      <dgm:t>
        <a:bodyPr/>
        <a:lstStyle/>
        <a:p>
          <a:endParaRPr lang="en-US"/>
        </a:p>
      </dgm:t>
    </dgm:pt>
    <dgm:pt modelId="{17C52A4A-AC19-4766-AD87-7DEB69E13AC9}">
      <dgm:prSet/>
      <dgm:spPr/>
      <dgm:t>
        <a:bodyPr/>
        <a:lstStyle/>
        <a:p>
          <a:pPr>
            <a:lnSpc>
              <a:spcPct val="100000"/>
            </a:lnSpc>
          </a:pPr>
          <a:r>
            <a:rPr lang="en-US" dirty="0"/>
            <a:t>Ecosystems rebalance as coyotes replace lost apex predators.</a:t>
          </a:r>
        </a:p>
      </dgm:t>
    </dgm:pt>
    <dgm:pt modelId="{663DF08D-F201-4302-9DB6-734B9C636E72}" type="parTrans" cxnId="{A71A2B51-7DC4-43F5-9B08-1EADDBC2527D}">
      <dgm:prSet/>
      <dgm:spPr/>
      <dgm:t>
        <a:bodyPr/>
        <a:lstStyle/>
        <a:p>
          <a:endParaRPr lang="en-US"/>
        </a:p>
      </dgm:t>
    </dgm:pt>
    <dgm:pt modelId="{26F86CC9-6994-4702-9DA2-92DB4269FD46}" type="sibTrans" cxnId="{A71A2B51-7DC4-43F5-9B08-1EADDBC2527D}">
      <dgm:prSet/>
      <dgm:spPr/>
      <dgm:t>
        <a:bodyPr/>
        <a:lstStyle/>
        <a:p>
          <a:endParaRPr lang="en-US"/>
        </a:p>
      </dgm:t>
    </dgm:pt>
    <dgm:pt modelId="{D0A3C987-E4EF-41B0-BCEB-35AC1723095F}">
      <dgm:prSet/>
      <dgm:spPr/>
      <dgm:t>
        <a:bodyPr/>
        <a:lstStyle/>
        <a:p>
          <a:pPr>
            <a:lnSpc>
              <a:spcPct val="100000"/>
            </a:lnSpc>
          </a:pPr>
          <a:endParaRPr lang="en-US" dirty="0"/>
        </a:p>
      </dgm:t>
    </dgm:pt>
    <dgm:pt modelId="{96A77C41-9E6B-4099-A2C3-6ADEFD10F561}" type="parTrans" cxnId="{0FF9371A-ACDF-4ED2-B18C-EFA737203B2A}">
      <dgm:prSet/>
      <dgm:spPr/>
      <dgm:t>
        <a:bodyPr/>
        <a:lstStyle/>
        <a:p>
          <a:endParaRPr lang="en-US"/>
        </a:p>
      </dgm:t>
    </dgm:pt>
    <dgm:pt modelId="{A9A61C6D-B245-4AAD-9178-1C3CC623E64D}" type="sibTrans" cxnId="{0FF9371A-ACDF-4ED2-B18C-EFA737203B2A}">
      <dgm:prSet/>
      <dgm:spPr/>
      <dgm:t>
        <a:bodyPr/>
        <a:lstStyle/>
        <a:p>
          <a:endParaRPr lang="en-US"/>
        </a:p>
      </dgm:t>
    </dgm:pt>
    <dgm:pt modelId="{73F8048B-DBD3-4F85-99AA-A050EFAA87BD}" type="pres">
      <dgm:prSet presAssocID="{8158DE1D-8C14-4308-A566-9D2C07AD9889}" presName="Name0" presStyleCnt="0">
        <dgm:presLayoutVars>
          <dgm:dir/>
          <dgm:resizeHandles val="exact"/>
        </dgm:presLayoutVars>
      </dgm:prSet>
      <dgm:spPr/>
    </dgm:pt>
    <dgm:pt modelId="{08D58932-FF05-4FA1-BAE8-4914BD34E3B2}" type="pres">
      <dgm:prSet presAssocID="{8A748795-1B02-43AB-A7CB-B63C3DC85A5B}" presName="compNode" presStyleCnt="0"/>
      <dgm:spPr/>
    </dgm:pt>
    <dgm:pt modelId="{062E1989-3370-4201-ACC8-FA9D55BDAF99}" type="pres">
      <dgm:prSet presAssocID="{8A748795-1B02-43AB-A7CB-B63C3DC85A5B}" presName="pictRect" presStyleLbl="revTx" presStyleIdx="0" presStyleCnt="6">
        <dgm:presLayoutVars>
          <dgm:chMax val="0"/>
          <dgm:bulletEnabled/>
        </dgm:presLayoutVars>
      </dgm:prSet>
      <dgm:spPr/>
    </dgm:pt>
    <dgm:pt modelId="{4CDE9938-7FB7-4F95-989F-1F6E44F92DCE}" type="pres">
      <dgm:prSet presAssocID="{8A748795-1B02-43AB-A7CB-B63C3DC85A5B}" presName="textRect" presStyleLbl="revTx" presStyleIdx="1" presStyleCnt="6">
        <dgm:presLayoutVars>
          <dgm:bulletEnabled/>
        </dgm:presLayoutVars>
      </dgm:prSet>
      <dgm:spPr/>
    </dgm:pt>
    <dgm:pt modelId="{C5B534D9-627C-4C52-B00C-83AD98AB132C}" type="pres">
      <dgm:prSet presAssocID="{17B07854-7832-44E7-9636-498A22FBA523}" presName="sibTrans" presStyleLbl="sibTrans2D1" presStyleIdx="0" presStyleCnt="0"/>
      <dgm:spPr/>
    </dgm:pt>
    <dgm:pt modelId="{C1E573A7-D2AB-41A9-AB92-DFD09E60FFD8}" type="pres">
      <dgm:prSet presAssocID="{D674B817-D725-4378-9F17-29DBC4B38E17}" presName="compNode" presStyleCnt="0"/>
      <dgm:spPr/>
    </dgm:pt>
    <dgm:pt modelId="{B2DE1DCD-2409-48CA-A54F-22325439D628}" type="pres">
      <dgm:prSet presAssocID="{D674B817-D725-4378-9F17-29DBC4B38E17}" presName="pictRect" presStyleLbl="revTx" presStyleIdx="2" presStyleCnt="6">
        <dgm:presLayoutVars>
          <dgm:chMax val="0"/>
          <dgm:bulletEnabled/>
        </dgm:presLayoutVars>
      </dgm:prSet>
      <dgm:spPr/>
    </dgm:pt>
    <dgm:pt modelId="{FC7CA804-DADC-4435-9D3C-5C8E68CF13FE}" type="pres">
      <dgm:prSet presAssocID="{D674B817-D725-4378-9F17-29DBC4B38E17}" presName="textRect" presStyleLbl="revTx" presStyleIdx="3" presStyleCnt="6">
        <dgm:presLayoutVars>
          <dgm:bulletEnabled/>
        </dgm:presLayoutVars>
      </dgm:prSet>
      <dgm:spPr/>
    </dgm:pt>
    <dgm:pt modelId="{D2C56512-F44A-4ECF-AA77-BC846E79892E}" type="pres">
      <dgm:prSet presAssocID="{88D51817-37FA-40AB-8A94-7F5D94700649}" presName="sibTrans" presStyleLbl="sibTrans2D1" presStyleIdx="0" presStyleCnt="0"/>
      <dgm:spPr/>
    </dgm:pt>
    <dgm:pt modelId="{8A1B37EE-D017-4491-BCF6-50C74204AA98}" type="pres">
      <dgm:prSet presAssocID="{28C8BA9D-3E6A-42CF-A87E-7E73DCE11B1F}" presName="compNode" presStyleCnt="0"/>
      <dgm:spPr/>
    </dgm:pt>
    <dgm:pt modelId="{1B1FE2D3-2CE4-45DF-AEA9-9F8563B17CBD}" type="pres">
      <dgm:prSet presAssocID="{28C8BA9D-3E6A-42CF-A87E-7E73DCE11B1F}" presName="pictRect" presStyleLbl="revTx" presStyleIdx="4" presStyleCnt="6">
        <dgm:presLayoutVars>
          <dgm:chMax val="0"/>
          <dgm:bulletEnabled/>
        </dgm:presLayoutVars>
      </dgm:prSet>
      <dgm:spPr/>
    </dgm:pt>
    <dgm:pt modelId="{7C43F1ED-CC81-4C1B-BAE4-BC4E79A4612C}" type="pres">
      <dgm:prSet presAssocID="{28C8BA9D-3E6A-42CF-A87E-7E73DCE11B1F}" presName="textRect" presStyleLbl="revTx" presStyleIdx="5" presStyleCnt="6">
        <dgm:presLayoutVars>
          <dgm:bulletEnabled/>
        </dgm:presLayoutVars>
      </dgm:prSet>
      <dgm:spPr/>
    </dgm:pt>
  </dgm:ptLst>
  <dgm:cxnLst>
    <dgm:cxn modelId="{395BF60B-EC31-410F-A979-C79B068176E6}" type="presOf" srcId="{8A748795-1B02-43AB-A7CB-B63C3DC85A5B}" destId="{062E1989-3370-4201-ACC8-FA9D55BDAF99}" srcOrd="0" destOrd="0" presId="urn:microsoft.com/office/officeart/2024/3/layout/hArchList1"/>
    <dgm:cxn modelId="{DF8EC610-F6E2-44A2-9CBB-62000C8F5DE5}" srcId="{8A748795-1B02-43AB-A7CB-B63C3DC85A5B}" destId="{443904F5-CF0F-45E5-B9C9-4AB9AB206167}" srcOrd="0" destOrd="0" parTransId="{39E362D0-267C-4A58-8EEA-4C5F79D55C01}" sibTransId="{6C4C3B86-B0A9-4CEE-BAF6-B57DFD1F33FD}"/>
    <dgm:cxn modelId="{0FF9371A-ACDF-4ED2-B18C-EFA737203B2A}" srcId="{28C8BA9D-3E6A-42CF-A87E-7E73DCE11B1F}" destId="{D0A3C987-E4EF-41B0-BCEB-35AC1723095F}" srcOrd="1" destOrd="0" parTransId="{96A77C41-9E6B-4099-A2C3-6ADEFD10F561}" sibTransId="{A9A61C6D-B245-4AAD-9178-1C3CC623E64D}"/>
    <dgm:cxn modelId="{D6F7A12F-BE34-4372-BDD2-2610056E8A4D}" type="presOf" srcId="{D674B817-D725-4378-9F17-29DBC4B38E17}" destId="{B2DE1DCD-2409-48CA-A54F-22325439D628}" srcOrd="0" destOrd="0" presId="urn:microsoft.com/office/officeart/2024/3/layout/hArchList1"/>
    <dgm:cxn modelId="{D41DEB3B-FDAE-41D4-8545-F36D14DC48D8}" type="presOf" srcId="{28C8BA9D-3E6A-42CF-A87E-7E73DCE11B1F}" destId="{1B1FE2D3-2CE4-45DF-AEA9-9F8563B17CBD}" srcOrd="0" destOrd="0" presId="urn:microsoft.com/office/officeart/2024/3/layout/hArchList1"/>
    <dgm:cxn modelId="{3872DE69-8111-470F-8173-82C15AF0DDDC}" type="presOf" srcId="{17B07854-7832-44E7-9636-498A22FBA523}" destId="{C5B534D9-627C-4C52-B00C-83AD98AB132C}" srcOrd="0" destOrd="0" presId="urn:microsoft.com/office/officeart/2024/3/layout/hArchList1"/>
    <dgm:cxn modelId="{E6584170-9080-4654-BE13-8A47FDBFDD0F}" srcId="{8158DE1D-8C14-4308-A566-9D2C07AD9889}" destId="{28C8BA9D-3E6A-42CF-A87E-7E73DCE11B1F}" srcOrd="2" destOrd="0" parTransId="{5886F770-A72D-40AD-A059-205302FFDDAE}" sibTransId="{60676F4D-2742-4BFC-87DE-AE6AA9D1E772}"/>
    <dgm:cxn modelId="{A71A2B51-7DC4-43F5-9B08-1EADDBC2527D}" srcId="{28C8BA9D-3E6A-42CF-A87E-7E73DCE11B1F}" destId="{17C52A4A-AC19-4766-AD87-7DEB69E13AC9}" srcOrd="0" destOrd="0" parTransId="{663DF08D-F201-4302-9DB6-734B9C636E72}" sibTransId="{26F86CC9-6994-4702-9DA2-92DB4269FD46}"/>
    <dgm:cxn modelId="{F1039689-AF28-4ACC-B0EF-3595C94B07CE}" srcId="{D674B817-D725-4378-9F17-29DBC4B38E17}" destId="{76A8D160-BAF6-4E0B-84C8-5641E5613FA6}" srcOrd="0" destOrd="0" parTransId="{C450F946-074C-4EEB-AB33-A296A6B9118E}" sibTransId="{6730A6D6-A284-4C18-8DD5-DB8EC96FA441}"/>
    <dgm:cxn modelId="{A884189B-B3AB-420D-BBF7-9756432741D8}" type="presOf" srcId="{88D51817-37FA-40AB-8A94-7F5D94700649}" destId="{D2C56512-F44A-4ECF-AA77-BC846E79892E}" srcOrd="0" destOrd="0" presId="urn:microsoft.com/office/officeart/2024/3/layout/hArchList1"/>
    <dgm:cxn modelId="{3DBA85AC-3528-4454-B1EE-3059E6A943FE}" type="presOf" srcId="{D0A3C987-E4EF-41B0-BCEB-35AC1723095F}" destId="{7C43F1ED-CC81-4C1B-BAE4-BC4E79A4612C}" srcOrd="0" destOrd="1" presId="urn:microsoft.com/office/officeart/2024/3/layout/hArchList1"/>
    <dgm:cxn modelId="{5E2E83AE-A7E6-4DDB-A6DA-0709D2EFC66A}" type="presOf" srcId="{8158DE1D-8C14-4308-A566-9D2C07AD9889}" destId="{73F8048B-DBD3-4F85-99AA-A050EFAA87BD}" srcOrd="0" destOrd="0" presId="urn:microsoft.com/office/officeart/2024/3/layout/hArchList1"/>
    <dgm:cxn modelId="{73C18EB7-5D52-415F-A656-0FE9B8D86A7C}" srcId="{8158DE1D-8C14-4308-A566-9D2C07AD9889}" destId="{D674B817-D725-4378-9F17-29DBC4B38E17}" srcOrd="1" destOrd="0" parTransId="{27BA8B62-978E-4988-A6D3-DC3DBA4E22F4}" sibTransId="{88D51817-37FA-40AB-8A94-7F5D94700649}"/>
    <dgm:cxn modelId="{A90065CF-96A9-49BC-B8E4-7A7FC601F9AD}" type="presOf" srcId="{17C52A4A-AC19-4766-AD87-7DEB69E13AC9}" destId="{7C43F1ED-CC81-4C1B-BAE4-BC4E79A4612C}" srcOrd="0" destOrd="0" presId="urn:microsoft.com/office/officeart/2024/3/layout/hArchList1"/>
    <dgm:cxn modelId="{45556CEC-D43A-4443-9607-5B3C034C04F8}" type="presOf" srcId="{76A8D160-BAF6-4E0B-84C8-5641E5613FA6}" destId="{FC7CA804-DADC-4435-9D3C-5C8E68CF13FE}" srcOrd="0" destOrd="0" presId="urn:microsoft.com/office/officeart/2024/3/layout/hArchList1"/>
    <dgm:cxn modelId="{82F6C5F9-69BE-43B7-8BB0-F591EE9FFB62}" srcId="{8158DE1D-8C14-4308-A566-9D2C07AD9889}" destId="{8A748795-1B02-43AB-A7CB-B63C3DC85A5B}" srcOrd="0" destOrd="0" parTransId="{72188307-81EF-4065-9614-183C4F6EB442}" sibTransId="{17B07854-7832-44E7-9636-498A22FBA523}"/>
    <dgm:cxn modelId="{6695F8FE-389F-4E3E-A1A0-68C4FBD3FF27}" type="presOf" srcId="{443904F5-CF0F-45E5-B9C9-4AB9AB206167}" destId="{4CDE9938-7FB7-4F95-989F-1F6E44F92DCE}" srcOrd="0" destOrd="0" presId="urn:microsoft.com/office/officeart/2024/3/layout/hArchList1"/>
    <dgm:cxn modelId="{31F5C67C-5354-43BD-89A3-189EF6948106}" type="presParOf" srcId="{73F8048B-DBD3-4F85-99AA-A050EFAA87BD}" destId="{08D58932-FF05-4FA1-BAE8-4914BD34E3B2}" srcOrd="0" destOrd="0" presId="urn:microsoft.com/office/officeart/2024/3/layout/hArchList1"/>
    <dgm:cxn modelId="{4531CADC-770D-4880-936F-A9D2FAEAB8D7}" type="presParOf" srcId="{08D58932-FF05-4FA1-BAE8-4914BD34E3B2}" destId="{062E1989-3370-4201-ACC8-FA9D55BDAF99}" srcOrd="0" destOrd="0" presId="urn:microsoft.com/office/officeart/2024/3/layout/hArchList1"/>
    <dgm:cxn modelId="{2CBB3222-383A-4335-B7AF-285795E70DAE}" type="presParOf" srcId="{08D58932-FF05-4FA1-BAE8-4914BD34E3B2}" destId="{4CDE9938-7FB7-4F95-989F-1F6E44F92DCE}" srcOrd="1" destOrd="0" presId="urn:microsoft.com/office/officeart/2024/3/layout/hArchList1"/>
    <dgm:cxn modelId="{7F657DF0-00F0-4C7E-A645-E65564F91E13}" type="presParOf" srcId="{73F8048B-DBD3-4F85-99AA-A050EFAA87BD}" destId="{C5B534D9-627C-4C52-B00C-83AD98AB132C}" srcOrd="1" destOrd="0" presId="urn:microsoft.com/office/officeart/2024/3/layout/hArchList1"/>
    <dgm:cxn modelId="{60851F13-F8E4-4F46-9D0F-42A4D714187D}" type="presParOf" srcId="{73F8048B-DBD3-4F85-99AA-A050EFAA87BD}" destId="{C1E573A7-D2AB-41A9-AB92-DFD09E60FFD8}" srcOrd="2" destOrd="0" presId="urn:microsoft.com/office/officeart/2024/3/layout/hArchList1"/>
    <dgm:cxn modelId="{96986334-C2B8-4F3B-AFF4-F96F1C60907D}" type="presParOf" srcId="{C1E573A7-D2AB-41A9-AB92-DFD09E60FFD8}" destId="{B2DE1DCD-2409-48CA-A54F-22325439D628}" srcOrd="0" destOrd="0" presId="urn:microsoft.com/office/officeart/2024/3/layout/hArchList1"/>
    <dgm:cxn modelId="{DD51E9AC-4EAB-48E3-90CA-6A6A1644DF2E}" type="presParOf" srcId="{C1E573A7-D2AB-41A9-AB92-DFD09E60FFD8}" destId="{FC7CA804-DADC-4435-9D3C-5C8E68CF13FE}" srcOrd="1" destOrd="0" presId="urn:microsoft.com/office/officeart/2024/3/layout/hArchList1"/>
    <dgm:cxn modelId="{BBD6CADD-F2A4-4EDA-8C2B-C002DFC3AA51}" type="presParOf" srcId="{73F8048B-DBD3-4F85-99AA-A050EFAA87BD}" destId="{D2C56512-F44A-4ECF-AA77-BC846E79892E}" srcOrd="3" destOrd="0" presId="urn:microsoft.com/office/officeart/2024/3/layout/hArchList1"/>
    <dgm:cxn modelId="{437A23DE-115B-4C6A-BCCA-DF80C1DCC85E}" type="presParOf" srcId="{73F8048B-DBD3-4F85-99AA-A050EFAA87BD}" destId="{8A1B37EE-D017-4491-BCF6-50C74204AA98}" srcOrd="4" destOrd="0" presId="urn:microsoft.com/office/officeart/2024/3/layout/hArchList1"/>
    <dgm:cxn modelId="{9A349F7C-B8BF-4C60-B0F6-4D7F04B032A6}" type="presParOf" srcId="{8A1B37EE-D017-4491-BCF6-50C74204AA98}" destId="{1B1FE2D3-2CE4-45DF-AEA9-9F8563B17CBD}" srcOrd="0" destOrd="0" presId="urn:microsoft.com/office/officeart/2024/3/layout/hArchList1"/>
    <dgm:cxn modelId="{B5FC6925-1B9B-45BD-A230-C34ECE72D3CB}" type="presParOf" srcId="{8A1B37EE-D017-4491-BCF6-50C74204AA98}" destId="{7C43F1ED-CC81-4C1B-BAE4-BC4E79A4612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4FCFF5-8183-439C-B003-CDE146BB18E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1F13F09-9ACC-405A-A9E3-B6BBCF4B8208}">
      <dgm:prSet/>
      <dgm:spPr/>
      <dgm:t>
        <a:bodyPr/>
        <a:lstStyle/>
        <a:p>
          <a:pPr>
            <a:lnSpc>
              <a:spcPct val="100000"/>
            </a:lnSpc>
            <a:defRPr b="1"/>
          </a:pPr>
          <a:r>
            <a:rPr lang="en-US" dirty="0"/>
            <a:t>Who’s on the Landscape</a:t>
          </a:r>
        </a:p>
      </dgm:t>
    </dgm:pt>
    <dgm:pt modelId="{9FE645F7-3A6C-41AC-BC17-09E0DCB9BBB8}" type="parTrans" cxnId="{F3D403D8-3AC4-4F24-915F-E0C93546843E}">
      <dgm:prSet/>
      <dgm:spPr/>
      <dgm:t>
        <a:bodyPr/>
        <a:lstStyle/>
        <a:p>
          <a:endParaRPr lang="en-US"/>
        </a:p>
      </dgm:t>
    </dgm:pt>
    <dgm:pt modelId="{BD62CB20-A635-4A61-A6D2-64A883E958AF}" type="sibTrans" cxnId="{F3D403D8-3AC4-4F24-915F-E0C93546843E}">
      <dgm:prSet/>
      <dgm:spPr/>
      <dgm:t>
        <a:bodyPr/>
        <a:lstStyle/>
        <a:p>
          <a:pPr>
            <a:lnSpc>
              <a:spcPct val="100000"/>
            </a:lnSpc>
            <a:defRPr b="1"/>
          </a:pPr>
          <a:endParaRPr lang="en-US"/>
        </a:p>
      </dgm:t>
    </dgm:pt>
    <dgm:pt modelId="{A99E6202-C452-485E-BE7D-EEDBED91EB14}">
      <dgm:prSet/>
      <dgm:spPr/>
      <dgm:t>
        <a:bodyPr/>
        <a:lstStyle/>
        <a:p>
          <a:pPr>
            <a:lnSpc>
              <a:spcPct val="100000"/>
            </a:lnSpc>
          </a:pPr>
          <a:r>
            <a:rPr lang="en-US" dirty="0"/>
            <a:t>Age-structure data show adult bias but healthy juvenile recruitment.</a:t>
          </a:r>
        </a:p>
      </dgm:t>
    </dgm:pt>
    <dgm:pt modelId="{49C2C6E0-6029-40C9-BE2F-51CDDD11D0A9}" type="parTrans" cxnId="{09D2FCC5-AF23-487A-BBB3-F8D7F493E11B}">
      <dgm:prSet/>
      <dgm:spPr/>
      <dgm:t>
        <a:bodyPr/>
        <a:lstStyle/>
        <a:p>
          <a:endParaRPr lang="en-US"/>
        </a:p>
      </dgm:t>
    </dgm:pt>
    <dgm:pt modelId="{826B3065-F985-43D8-A31A-26F46CB07AA8}" type="sibTrans" cxnId="{09D2FCC5-AF23-487A-BBB3-F8D7F493E11B}">
      <dgm:prSet/>
      <dgm:spPr/>
      <dgm:t>
        <a:bodyPr/>
        <a:lstStyle/>
        <a:p>
          <a:endParaRPr lang="en-US"/>
        </a:p>
      </dgm:t>
    </dgm:pt>
    <dgm:pt modelId="{8D0AB5C3-4B76-4EB9-8491-FE0C10B07DBB}">
      <dgm:prSet/>
      <dgm:spPr/>
      <dgm:t>
        <a:bodyPr/>
        <a:lstStyle/>
        <a:p>
          <a:pPr>
            <a:lnSpc>
              <a:spcPct val="100000"/>
            </a:lnSpc>
            <a:defRPr b="1"/>
          </a:pPr>
          <a:r>
            <a:rPr lang="en-US" dirty="0"/>
            <a:t>Breeding Through Pressure</a:t>
          </a:r>
        </a:p>
      </dgm:t>
    </dgm:pt>
    <dgm:pt modelId="{16FDD17B-48D4-480F-BD1F-2C56E177BDDE}" type="parTrans" cxnId="{CC30AF86-AF14-4D6D-BD62-204CAEF95E27}">
      <dgm:prSet/>
      <dgm:spPr/>
      <dgm:t>
        <a:bodyPr/>
        <a:lstStyle/>
        <a:p>
          <a:endParaRPr lang="en-US"/>
        </a:p>
      </dgm:t>
    </dgm:pt>
    <dgm:pt modelId="{9734F753-4B0C-4A97-8343-BA86DABA85AB}" type="sibTrans" cxnId="{CC30AF86-AF14-4D6D-BD62-204CAEF95E27}">
      <dgm:prSet/>
      <dgm:spPr/>
      <dgm:t>
        <a:bodyPr/>
        <a:lstStyle/>
        <a:p>
          <a:pPr>
            <a:lnSpc>
              <a:spcPct val="100000"/>
            </a:lnSpc>
            <a:defRPr b="1"/>
          </a:pPr>
          <a:endParaRPr lang="en-US"/>
        </a:p>
      </dgm:t>
    </dgm:pt>
    <dgm:pt modelId="{E28832B6-9F2B-40A3-8B06-FAF060920A1F}">
      <dgm:prSet/>
      <dgm:spPr/>
      <dgm:t>
        <a:bodyPr/>
        <a:lstStyle/>
        <a:p>
          <a:pPr>
            <a:lnSpc>
              <a:spcPct val="100000"/>
            </a:lnSpc>
          </a:pPr>
          <a:r>
            <a:rPr lang="en-US"/>
            <a:t>Indicates ongoing breeding success under diverse conditions.</a:t>
          </a:r>
          <a:endParaRPr lang="en-US" dirty="0"/>
        </a:p>
      </dgm:t>
    </dgm:pt>
    <dgm:pt modelId="{F46F3D58-2533-4475-BD36-661F92950B71}" type="parTrans" cxnId="{427412A1-779F-4B5E-B9C6-81D38862DFFD}">
      <dgm:prSet/>
      <dgm:spPr/>
      <dgm:t>
        <a:bodyPr/>
        <a:lstStyle/>
        <a:p>
          <a:endParaRPr lang="en-US"/>
        </a:p>
      </dgm:t>
    </dgm:pt>
    <dgm:pt modelId="{BA076910-8F6B-4CC2-962A-B7DB5A98DFB6}" type="sibTrans" cxnId="{427412A1-779F-4B5E-B9C6-81D38862DFFD}">
      <dgm:prSet/>
      <dgm:spPr/>
      <dgm:t>
        <a:bodyPr/>
        <a:lstStyle/>
        <a:p>
          <a:endParaRPr lang="en-US"/>
        </a:p>
      </dgm:t>
    </dgm:pt>
    <dgm:pt modelId="{D48547A7-EB94-4B01-B5F5-8A1B1978496F}">
      <dgm:prSet/>
      <dgm:spPr/>
      <dgm:t>
        <a:bodyPr/>
        <a:lstStyle/>
        <a:p>
          <a:pPr>
            <a:lnSpc>
              <a:spcPct val="100000"/>
            </a:lnSpc>
            <a:defRPr b="1"/>
          </a:pPr>
          <a:r>
            <a:rPr lang="en-US" dirty="0"/>
            <a:t>Resilience in the Numbers</a:t>
          </a:r>
        </a:p>
      </dgm:t>
    </dgm:pt>
    <dgm:pt modelId="{D0333975-4DE8-4F56-86F5-AFD16E13B599}" type="parTrans" cxnId="{01DC90C8-1D0C-4A6F-8CB3-FF4596DBC1E3}">
      <dgm:prSet/>
      <dgm:spPr/>
      <dgm:t>
        <a:bodyPr/>
        <a:lstStyle/>
        <a:p>
          <a:endParaRPr lang="en-US"/>
        </a:p>
      </dgm:t>
    </dgm:pt>
    <dgm:pt modelId="{D835DE9D-64B4-4C9D-8492-98BDB900AA5B}" type="sibTrans" cxnId="{01DC90C8-1D0C-4A6F-8CB3-FF4596DBC1E3}">
      <dgm:prSet/>
      <dgm:spPr/>
      <dgm:t>
        <a:bodyPr/>
        <a:lstStyle/>
        <a:p>
          <a:endParaRPr lang="en-US"/>
        </a:p>
      </dgm:t>
    </dgm:pt>
    <dgm:pt modelId="{D94B945B-1029-4BB5-8B6A-4244064B3BA4}">
      <dgm:prSet/>
      <dgm:spPr/>
      <dgm:t>
        <a:bodyPr/>
        <a:lstStyle/>
        <a:p>
          <a:pPr>
            <a:lnSpc>
              <a:spcPct val="100000"/>
            </a:lnSpc>
          </a:pPr>
          <a:r>
            <a:rPr lang="en-US" dirty="0"/>
            <a:t>Population stability reflects strong resilience to human pressure.</a:t>
          </a:r>
        </a:p>
      </dgm:t>
    </dgm:pt>
    <dgm:pt modelId="{A1AE26E1-D0B4-498A-9924-E2DAFA8D141B}" type="parTrans" cxnId="{FA86E455-C956-4D96-87E2-8D7CE023C145}">
      <dgm:prSet/>
      <dgm:spPr/>
      <dgm:t>
        <a:bodyPr/>
        <a:lstStyle/>
        <a:p>
          <a:endParaRPr lang="en-US"/>
        </a:p>
      </dgm:t>
    </dgm:pt>
    <dgm:pt modelId="{49668BD8-C6B4-431C-81D1-14DA4C529DB0}" type="sibTrans" cxnId="{FA86E455-C956-4D96-87E2-8D7CE023C145}">
      <dgm:prSet/>
      <dgm:spPr/>
      <dgm:t>
        <a:bodyPr/>
        <a:lstStyle/>
        <a:p>
          <a:endParaRPr lang="en-US"/>
        </a:p>
      </dgm:t>
    </dgm:pt>
    <dgm:pt modelId="{2B0A9087-B785-4763-818D-C77247D4999C}">
      <dgm:prSet/>
      <dgm:spPr/>
      <dgm:t>
        <a:bodyPr/>
        <a:lstStyle/>
        <a:p>
          <a:pPr>
            <a:lnSpc>
              <a:spcPct val="100000"/>
            </a:lnSpc>
          </a:pPr>
          <a:endParaRPr lang="en-US" dirty="0"/>
        </a:p>
      </dgm:t>
    </dgm:pt>
    <dgm:pt modelId="{C4A61819-2FAD-4639-9FFF-B0434BC64F3D}" type="parTrans" cxnId="{43C3A118-9DEB-4889-AD53-4A2835712478}">
      <dgm:prSet/>
      <dgm:spPr/>
      <dgm:t>
        <a:bodyPr/>
        <a:lstStyle/>
        <a:p>
          <a:endParaRPr lang="en-US"/>
        </a:p>
      </dgm:t>
    </dgm:pt>
    <dgm:pt modelId="{F7C489E4-59C3-402E-8520-859E6E98C8FF}" type="sibTrans" cxnId="{43C3A118-9DEB-4889-AD53-4A2835712478}">
      <dgm:prSet/>
      <dgm:spPr/>
      <dgm:t>
        <a:bodyPr/>
        <a:lstStyle/>
        <a:p>
          <a:endParaRPr lang="en-US"/>
        </a:p>
      </dgm:t>
    </dgm:pt>
    <dgm:pt modelId="{262BE1D7-F3ED-4894-9EFC-50B707FD666C}" type="pres">
      <dgm:prSet presAssocID="{754FCFF5-8183-439C-B003-CDE146BB18EF}" presName="Name0" presStyleCnt="0">
        <dgm:presLayoutVars>
          <dgm:dir/>
          <dgm:resizeHandles val="exact"/>
        </dgm:presLayoutVars>
      </dgm:prSet>
      <dgm:spPr/>
    </dgm:pt>
    <dgm:pt modelId="{AD0ED4FF-4B0B-4753-A7DE-D998B344B4BA}" type="pres">
      <dgm:prSet presAssocID="{B1F13F09-9ACC-405A-A9E3-B6BBCF4B8208}" presName="compNode" presStyleCnt="0"/>
      <dgm:spPr/>
    </dgm:pt>
    <dgm:pt modelId="{9E40282A-90AC-441D-9786-38645E58F14A}" type="pres">
      <dgm:prSet presAssocID="{B1F13F09-9ACC-405A-A9E3-B6BBCF4B8208}" presName="pictRect" presStyleLbl="revTx" presStyleIdx="0" presStyleCnt="6">
        <dgm:presLayoutVars>
          <dgm:chMax val="0"/>
          <dgm:bulletEnabled/>
        </dgm:presLayoutVars>
      </dgm:prSet>
      <dgm:spPr/>
    </dgm:pt>
    <dgm:pt modelId="{213EABF6-4267-4382-BCCD-900A0261BE63}" type="pres">
      <dgm:prSet presAssocID="{B1F13F09-9ACC-405A-A9E3-B6BBCF4B8208}" presName="textRect" presStyleLbl="revTx" presStyleIdx="1" presStyleCnt="6">
        <dgm:presLayoutVars>
          <dgm:bulletEnabled/>
        </dgm:presLayoutVars>
      </dgm:prSet>
      <dgm:spPr/>
    </dgm:pt>
    <dgm:pt modelId="{71CC373D-2518-405A-867E-CAF332215153}" type="pres">
      <dgm:prSet presAssocID="{BD62CB20-A635-4A61-A6D2-64A883E958AF}" presName="sibTrans" presStyleLbl="sibTrans2D1" presStyleIdx="0" presStyleCnt="0"/>
      <dgm:spPr/>
    </dgm:pt>
    <dgm:pt modelId="{0B1158C7-FF04-4EE8-87CE-FDCB6EE2837A}" type="pres">
      <dgm:prSet presAssocID="{8D0AB5C3-4B76-4EB9-8491-FE0C10B07DBB}" presName="compNode" presStyleCnt="0"/>
      <dgm:spPr/>
    </dgm:pt>
    <dgm:pt modelId="{B450E03B-FD78-4C11-A926-1A1D61A05E85}" type="pres">
      <dgm:prSet presAssocID="{8D0AB5C3-4B76-4EB9-8491-FE0C10B07DBB}" presName="pictRect" presStyleLbl="revTx" presStyleIdx="2" presStyleCnt="6">
        <dgm:presLayoutVars>
          <dgm:chMax val="0"/>
          <dgm:bulletEnabled/>
        </dgm:presLayoutVars>
      </dgm:prSet>
      <dgm:spPr/>
    </dgm:pt>
    <dgm:pt modelId="{80BCFF77-1356-471F-8A13-99BA1684A178}" type="pres">
      <dgm:prSet presAssocID="{8D0AB5C3-4B76-4EB9-8491-FE0C10B07DBB}" presName="textRect" presStyleLbl="revTx" presStyleIdx="3" presStyleCnt="6">
        <dgm:presLayoutVars>
          <dgm:bulletEnabled/>
        </dgm:presLayoutVars>
      </dgm:prSet>
      <dgm:spPr/>
    </dgm:pt>
    <dgm:pt modelId="{E92C3E1D-FCBE-426B-8509-2D682B7C8E00}" type="pres">
      <dgm:prSet presAssocID="{9734F753-4B0C-4A97-8343-BA86DABA85AB}" presName="sibTrans" presStyleLbl="sibTrans2D1" presStyleIdx="0" presStyleCnt="0"/>
      <dgm:spPr/>
    </dgm:pt>
    <dgm:pt modelId="{E4992954-807C-4C30-9CA4-84AF1AD43FA2}" type="pres">
      <dgm:prSet presAssocID="{D48547A7-EB94-4B01-B5F5-8A1B1978496F}" presName="compNode" presStyleCnt="0"/>
      <dgm:spPr/>
    </dgm:pt>
    <dgm:pt modelId="{3D4D9344-C69D-44F2-AF3F-8158D2E2BADB}" type="pres">
      <dgm:prSet presAssocID="{D48547A7-EB94-4B01-B5F5-8A1B1978496F}" presName="pictRect" presStyleLbl="revTx" presStyleIdx="4" presStyleCnt="6">
        <dgm:presLayoutVars>
          <dgm:chMax val="0"/>
          <dgm:bulletEnabled/>
        </dgm:presLayoutVars>
      </dgm:prSet>
      <dgm:spPr/>
    </dgm:pt>
    <dgm:pt modelId="{817CA146-9B1A-4F5B-A1E4-E4A84530AEFA}" type="pres">
      <dgm:prSet presAssocID="{D48547A7-EB94-4B01-B5F5-8A1B1978496F}" presName="textRect" presStyleLbl="revTx" presStyleIdx="5" presStyleCnt="6">
        <dgm:presLayoutVars>
          <dgm:bulletEnabled/>
        </dgm:presLayoutVars>
      </dgm:prSet>
      <dgm:spPr/>
    </dgm:pt>
  </dgm:ptLst>
  <dgm:cxnLst>
    <dgm:cxn modelId="{43C3A118-9DEB-4889-AD53-4A2835712478}" srcId="{8D0AB5C3-4B76-4EB9-8491-FE0C10B07DBB}" destId="{2B0A9087-B785-4763-818D-C77247D4999C}" srcOrd="1" destOrd="0" parTransId="{C4A61819-2FAD-4639-9FFF-B0434BC64F3D}" sibTransId="{F7C489E4-59C3-402E-8520-859E6E98C8FF}"/>
    <dgm:cxn modelId="{7548D340-1000-4F49-A190-BC9992A2B2F5}" type="presOf" srcId="{D94B945B-1029-4BB5-8B6A-4244064B3BA4}" destId="{817CA146-9B1A-4F5B-A1E4-E4A84530AEFA}" srcOrd="0" destOrd="0" presId="urn:microsoft.com/office/officeart/2024/3/layout/hArchList1"/>
    <dgm:cxn modelId="{23F5B750-5229-4153-B321-BAF116FFECEA}" type="presOf" srcId="{BD62CB20-A635-4A61-A6D2-64A883E958AF}" destId="{71CC373D-2518-405A-867E-CAF332215153}" srcOrd="0" destOrd="0" presId="urn:microsoft.com/office/officeart/2024/3/layout/hArchList1"/>
    <dgm:cxn modelId="{2E610E52-AB4A-4E7B-97CB-D045400B01B4}" type="presOf" srcId="{E28832B6-9F2B-40A3-8B06-FAF060920A1F}" destId="{80BCFF77-1356-471F-8A13-99BA1684A178}" srcOrd="0" destOrd="0" presId="urn:microsoft.com/office/officeart/2024/3/layout/hArchList1"/>
    <dgm:cxn modelId="{FA86E455-C956-4D96-87E2-8D7CE023C145}" srcId="{D48547A7-EB94-4B01-B5F5-8A1B1978496F}" destId="{D94B945B-1029-4BB5-8B6A-4244064B3BA4}" srcOrd="0" destOrd="0" parTransId="{A1AE26E1-D0B4-498A-9924-E2DAFA8D141B}" sibTransId="{49668BD8-C6B4-431C-81D1-14DA4C529DB0}"/>
    <dgm:cxn modelId="{92BE7859-B85C-4653-9B76-78D97C638690}" type="presOf" srcId="{2B0A9087-B785-4763-818D-C77247D4999C}" destId="{80BCFF77-1356-471F-8A13-99BA1684A178}" srcOrd="0" destOrd="1" presId="urn:microsoft.com/office/officeart/2024/3/layout/hArchList1"/>
    <dgm:cxn modelId="{BC11077A-940C-4F4C-B824-9994D273CC34}" type="presOf" srcId="{754FCFF5-8183-439C-B003-CDE146BB18EF}" destId="{262BE1D7-F3ED-4894-9EFC-50B707FD666C}" srcOrd="0" destOrd="0" presId="urn:microsoft.com/office/officeart/2024/3/layout/hArchList1"/>
    <dgm:cxn modelId="{CC30AF86-AF14-4D6D-BD62-204CAEF95E27}" srcId="{754FCFF5-8183-439C-B003-CDE146BB18EF}" destId="{8D0AB5C3-4B76-4EB9-8491-FE0C10B07DBB}" srcOrd="1" destOrd="0" parTransId="{16FDD17B-48D4-480F-BD1F-2C56E177BDDE}" sibTransId="{9734F753-4B0C-4A97-8343-BA86DABA85AB}"/>
    <dgm:cxn modelId="{427412A1-779F-4B5E-B9C6-81D38862DFFD}" srcId="{8D0AB5C3-4B76-4EB9-8491-FE0C10B07DBB}" destId="{E28832B6-9F2B-40A3-8B06-FAF060920A1F}" srcOrd="0" destOrd="0" parTransId="{F46F3D58-2533-4475-BD36-661F92950B71}" sibTransId="{BA076910-8F6B-4CC2-962A-B7DB5A98DFB6}"/>
    <dgm:cxn modelId="{D6CD4AA7-E4C3-407C-9562-576A8811C11D}" type="presOf" srcId="{B1F13F09-9ACC-405A-A9E3-B6BBCF4B8208}" destId="{9E40282A-90AC-441D-9786-38645E58F14A}" srcOrd="0" destOrd="0" presId="urn:microsoft.com/office/officeart/2024/3/layout/hArchList1"/>
    <dgm:cxn modelId="{162F2DBC-A705-4718-A19C-C93FD485054C}" type="presOf" srcId="{9734F753-4B0C-4A97-8343-BA86DABA85AB}" destId="{E92C3E1D-FCBE-426B-8509-2D682B7C8E00}" srcOrd="0" destOrd="0" presId="urn:microsoft.com/office/officeart/2024/3/layout/hArchList1"/>
    <dgm:cxn modelId="{09D2FCC5-AF23-487A-BBB3-F8D7F493E11B}" srcId="{B1F13F09-9ACC-405A-A9E3-B6BBCF4B8208}" destId="{A99E6202-C452-485E-BE7D-EEDBED91EB14}" srcOrd="0" destOrd="0" parTransId="{49C2C6E0-6029-40C9-BE2F-51CDDD11D0A9}" sibTransId="{826B3065-F985-43D8-A31A-26F46CB07AA8}"/>
    <dgm:cxn modelId="{01DC90C8-1D0C-4A6F-8CB3-FF4596DBC1E3}" srcId="{754FCFF5-8183-439C-B003-CDE146BB18EF}" destId="{D48547A7-EB94-4B01-B5F5-8A1B1978496F}" srcOrd="2" destOrd="0" parTransId="{D0333975-4DE8-4F56-86F5-AFD16E13B599}" sibTransId="{D835DE9D-64B4-4C9D-8492-98BDB900AA5B}"/>
    <dgm:cxn modelId="{D6A46CCB-119F-415C-BE67-371A3F9D1D2A}" type="presOf" srcId="{A99E6202-C452-485E-BE7D-EEDBED91EB14}" destId="{213EABF6-4267-4382-BCCD-900A0261BE63}" srcOrd="0" destOrd="0" presId="urn:microsoft.com/office/officeart/2024/3/layout/hArchList1"/>
    <dgm:cxn modelId="{F3D403D8-3AC4-4F24-915F-E0C93546843E}" srcId="{754FCFF5-8183-439C-B003-CDE146BB18EF}" destId="{B1F13F09-9ACC-405A-A9E3-B6BBCF4B8208}" srcOrd="0" destOrd="0" parTransId="{9FE645F7-3A6C-41AC-BC17-09E0DCB9BBB8}" sibTransId="{BD62CB20-A635-4A61-A6D2-64A883E958AF}"/>
    <dgm:cxn modelId="{8929DDEF-49E1-4F99-A26A-1511741A925D}" type="presOf" srcId="{8D0AB5C3-4B76-4EB9-8491-FE0C10B07DBB}" destId="{B450E03B-FD78-4C11-A926-1A1D61A05E85}" srcOrd="0" destOrd="0" presId="urn:microsoft.com/office/officeart/2024/3/layout/hArchList1"/>
    <dgm:cxn modelId="{992EDEFD-5789-4B64-AA15-811F3C6E5A59}" type="presOf" srcId="{D48547A7-EB94-4B01-B5F5-8A1B1978496F}" destId="{3D4D9344-C69D-44F2-AF3F-8158D2E2BADB}" srcOrd="0" destOrd="0" presId="urn:microsoft.com/office/officeart/2024/3/layout/hArchList1"/>
    <dgm:cxn modelId="{2CDC719B-E888-458D-99F9-79704CDE5FE1}" type="presParOf" srcId="{262BE1D7-F3ED-4894-9EFC-50B707FD666C}" destId="{AD0ED4FF-4B0B-4753-A7DE-D998B344B4BA}" srcOrd="0" destOrd="0" presId="urn:microsoft.com/office/officeart/2024/3/layout/hArchList1"/>
    <dgm:cxn modelId="{5928C542-CAFA-478A-A21B-DD333A0B70EF}" type="presParOf" srcId="{AD0ED4FF-4B0B-4753-A7DE-D998B344B4BA}" destId="{9E40282A-90AC-441D-9786-38645E58F14A}" srcOrd="0" destOrd="0" presId="urn:microsoft.com/office/officeart/2024/3/layout/hArchList1"/>
    <dgm:cxn modelId="{2B903AB3-4613-4179-B117-9713C57C5BFD}" type="presParOf" srcId="{AD0ED4FF-4B0B-4753-A7DE-D998B344B4BA}" destId="{213EABF6-4267-4382-BCCD-900A0261BE63}" srcOrd="1" destOrd="0" presId="urn:microsoft.com/office/officeart/2024/3/layout/hArchList1"/>
    <dgm:cxn modelId="{D91EF6F4-D849-4A86-A936-FF03196AE68A}" type="presParOf" srcId="{262BE1D7-F3ED-4894-9EFC-50B707FD666C}" destId="{71CC373D-2518-405A-867E-CAF332215153}" srcOrd="1" destOrd="0" presId="urn:microsoft.com/office/officeart/2024/3/layout/hArchList1"/>
    <dgm:cxn modelId="{269F3137-A514-4E5F-AE03-41E924A2C750}" type="presParOf" srcId="{262BE1D7-F3ED-4894-9EFC-50B707FD666C}" destId="{0B1158C7-FF04-4EE8-87CE-FDCB6EE2837A}" srcOrd="2" destOrd="0" presId="urn:microsoft.com/office/officeart/2024/3/layout/hArchList1"/>
    <dgm:cxn modelId="{83656EAA-2A63-4281-AA53-99393201A19F}" type="presParOf" srcId="{0B1158C7-FF04-4EE8-87CE-FDCB6EE2837A}" destId="{B450E03B-FD78-4C11-A926-1A1D61A05E85}" srcOrd="0" destOrd="0" presId="urn:microsoft.com/office/officeart/2024/3/layout/hArchList1"/>
    <dgm:cxn modelId="{40FFD23B-5BC1-4770-AA05-610365657140}" type="presParOf" srcId="{0B1158C7-FF04-4EE8-87CE-FDCB6EE2837A}" destId="{80BCFF77-1356-471F-8A13-99BA1684A178}" srcOrd="1" destOrd="0" presId="urn:microsoft.com/office/officeart/2024/3/layout/hArchList1"/>
    <dgm:cxn modelId="{DAEC6AFE-FBB1-438B-B24C-768AE3206AAB}" type="presParOf" srcId="{262BE1D7-F3ED-4894-9EFC-50B707FD666C}" destId="{E92C3E1D-FCBE-426B-8509-2D682B7C8E00}" srcOrd="3" destOrd="0" presId="urn:microsoft.com/office/officeart/2024/3/layout/hArchList1"/>
    <dgm:cxn modelId="{FD7B8918-D25E-4245-86C6-F34B91D762BA}" type="presParOf" srcId="{262BE1D7-F3ED-4894-9EFC-50B707FD666C}" destId="{E4992954-807C-4C30-9CA4-84AF1AD43FA2}" srcOrd="4" destOrd="0" presId="urn:microsoft.com/office/officeart/2024/3/layout/hArchList1"/>
    <dgm:cxn modelId="{84C546A4-EBB1-4FC3-8DA1-4499E84DD928}" type="presParOf" srcId="{E4992954-807C-4C30-9CA4-84AF1AD43FA2}" destId="{3D4D9344-C69D-44F2-AF3F-8158D2E2BADB}" srcOrd="0" destOrd="0" presId="urn:microsoft.com/office/officeart/2024/3/layout/hArchList1"/>
    <dgm:cxn modelId="{938F3C09-A7A7-46C6-A694-3817C5CB0D1D}" type="presParOf" srcId="{E4992954-807C-4C30-9CA4-84AF1AD43FA2}" destId="{817CA146-9B1A-4F5B-A1E4-E4A84530AEFA}" srcOrd="1" destOrd="0" presId="urn:microsoft.com/office/officeart/2024/3/layout/hArc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4FCFF5-8183-439C-B003-CDE146BB18E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1F13F09-9ACC-405A-A9E3-B6BBCF4B8208}">
      <dgm:prSet/>
      <dgm:spPr/>
      <dgm:t>
        <a:bodyPr/>
        <a:lstStyle/>
        <a:p>
          <a:pPr>
            <a:lnSpc>
              <a:spcPct val="100000"/>
            </a:lnSpc>
            <a:defRPr b="1"/>
          </a:pPr>
          <a:r>
            <a:rPr lang="en-US" dirty="0"/>
            <a:t>Top Predator of Concern</a:t>
          </a:r>
        </a:p>
      </dgm:t>
    </dgm:pt>
    <dgm:pt modelId="{9FE645F7-3A6C-41AC-BC17-09E0DCB9BBB8}" type="parTrans" cxnId="{F3D403D8-3AC4-4F24-915F-E0C93546843E}">
      <dgm:prSet/>
      <dgm:spPr/>
      <dgm:t>
        <a:bodyPr/>
        <a:lstStyle/>
        <a:p>
          <a:endParaRPr lang="en-US"/>
        </a:p>
      </dgm:t>
    </dgm:pt>
    <dgm:pt modelId="{BD62CB20-A635-4A61-A6D2-64A883E958AF}" type="sibTrans" cxnId="{F3D403D8-3AC4-4F24-915F-E0C93546843E}">
      <dgm:prSet/>
      <dgm:spPr/>
      <dgm:t>
        <a:bodyPr/>
        <a:lstStyle/>
        <a:p>
          <a:pPr>
            <a:lnSpc>
              <a:spcPct val="100000"/>
            </a:lnSpc>
            <a:defRPr b="1"/>
          </a:pPr>
          <a:endParaRPr lang="en-US"/>
        </a:p>
      </dgm:t>
    </dgm:pt>
    <dgm:pt modelId="{A99E6202-C452-485E-BE7D-EEDBED91EB14}">
      <dgm:prSet/>
      <dgm:spPr/>
      <dgm:t>
        <a:bodyPr/>
        <a:lstStyle/>
        <a:p>
          <a:pPr>
            <a:lnSpc>
              <a:spcPct val="100000"/>
            </a:lnSpc>
          </a:pPr>
          <a:r>
            <a:rPr lang="en-US" dirty="0"/>
            <a:t>Coyotes account for over half of all predator livestock losses.</a:t>
          </a:r>
        </a:p>
      </dgm:t>
    </dgm:pt>
    <dgm:pt modelId="{49C2C6E0-6029-40C9-BE2F-51CDDD11D0A9}" type="parTrans" cxnId="{09D2FCC5-AF23-487A-BBB3-F8D7F493E11B}">
      <dgm:prSet/>
      <dgm:spPr/>
      <dgm:t>
        <a:bodyPr/>
        <a:lstStyle/>
        <a:p>
          <a:endParaRPr lang="en-US"/>
        </a:p>
      </dgm:t>
    </dgm:pt>
    <dgm:pt modelId="{826B3065-F985-43D8-A31A-26F46CB07AA8}" type="sibTrans" cxnId="{09D2FCC5-AF23-487A-BBB3-F8D7F493E11B}">
      <dgm:prSet/>
      <dgm:spPr/>
      <dgm:t>
        <a:bodyPr/>
        <a:lstStyle/>
        <a:p>
          <a:endParaRPr lang="en-US"/>
        </a:p>
      </dgm:t>
    </dgm:pt>
    <dgm:pt modelId="{8D0AB5C3-4B76-4EB9-8491-FE0C10B07DBB}">
      <dgm:prSet/>
      <dgm:spPr/>
      <dgm:t>
        <a:bodyPr/>
        <a:lstStyle/>
        <a:p>
          <a:pPr>
            <a:lnSpc>
              <a:spcPct val="100000"/>
            </a:lnSpc>
            <a:defRPr b="1"/>
          </a:pPr>
          <a:r>
            <a:rPr lang="en-US" dirty="0"/>
            <a:t>Most at Risk</a:t>
          </a:r>
        </a:p>
      </dgm:t>
    </dgm:pt>
    <dgm:pt modelId="{16FDD17B-48D4-480F-BD1F-2C56E177BDDE}" type="parTrans" cxnId="{CC30AF86-AF14-4D6D-BD62-204CAEF95E27}">
      <dgm:prSet/>
      <dgm:spPr/>
      <dgm:t>
        <a:bodyPr/>
        <a:lstStyle/>
        <a:p>
          <a:endParaRPr lang="en-US"/>
        </a:p>
      </dgm:t>
    </dgm:pt>
    <dgm:pt modelId="{9734F753-4B0C-4A97-8343-BA86DABA85AB}" type="sibTrans" cxnId="{CC30AF86-AF14-4D6D-BD62-204CAEF95E27}">
      <dgm:prSet/>
      <dgm:spPr/>
      <dgm:t>
        <a:bodyPr/>
        <a:lstStyle/>
        <a:p>
          <a:pPr>
            <a:lnSpc>
              <a:spcPct val="100000"/>
            </a:lnSpc>
            <a:defRPr b="1"/>
          </a:pPr>
          <a:endParaRPr lang="en-US"/>
        </a:p>
      </dgm:t>
    </dgm:pt>
    <dgm:pt modelId="{E28832B6-9F2B-40A3-8B06-FAF060920A1F}">
      <dgm:prSet/>
      <dgm:spPr/>
      <dgm:t>
        <a:bodyPr/>
        <a:lstStyle/>
        <a:p>
          <a:pPr>
            <a:lnSpc>
              <a:spcPct val="100000"/>
            </a:lnSpc>
          </a:pPr>
          <a:r>
            <a:rPr lang="en-US" dirty="0"/>
            <a:t>Sheep, calves, and goats most vulnerable in open rangelands.</a:t>
          </a:r>
        </a:p>
      </dgm:t>
    </dgm:pt>
    <dgm:pt modelId="{F46F3D58-2533-4475-BD36-661F92950B71}" type="parTrans" cxnId="{427412A1-779F-4B5E-B9C6-81D38862DFFD}">
      <dgm:prSet/>
      <dgm:spPr/>
      <dgm:t>
        <a:bodyPr/>
        <a:lstStyle/>
        <a:p>
          <a:endParaRPr lang="en-US"/>
        </a:p>
      </dgm:t>
    </dgm:pt>
    <dgm:pt modelId="{BA076910-8F6B-4CC2-962A-B7DB5A98DFB6}" type="sibTrans" cxnId="{427412A1-779F-4B5E-B9C6-81D38862DFFD}">
      <dgm:prSet/>
      <dgm:spPr/>
      <dgm:t>
        <a:bodyPr/>
        <a:lstStyle/>
        <a:p>
          <a:endParaRPr lang="en-US"/>
        </a:p>
      </dgm:t>
    </dgm:pt>
    <dgm:pt modelId="{D48547A7-EB94-4B01-B5F5-8A1B1978496F}">
      <dgm:prSet/>
      <dgm:spPr/>
      <dgm:t>
        <a:bodyPr/>
        <a:lstStyle/>
        <a:p>
          <a:pPr>
            <a:lnSpc>
              <a:spcPct val="100000"/>
            </a:lnSpc>
            <a:defRPr b="1"/>
          </a:pPr>
          <a:r>
            <a:rPr lang="en-US" dirty="0"/>
            <a:t>Where Conflict Peaks</a:t>
          </a:r>
        </a:p>
      </dgm:t>
    </dgm:pt>
    <dgm:pt modelId="{D0333975-4DE8-4F56-86F5-AFD16E13B599}" type="parTrans" cxnId="{01DC90C8-1D0C-4A6F-8CB3-FF4596DBC1E3}">
      <dgm:prSet/>
      <dgm:spPr/>
      <dgm:t>
        <a:bodyPr/>
        <a:lstStyle/>
        <a:p>
          <a:endParaRPr lang="en-US"/>
        </a:p>
      </dgm:t>
    </dgm:pt>
    <dgm:pt modelId="{D835DE9D-64B4-4C9D-8492-98BDB900AA5B}" type="sibTrans" cxnId="{01DC90C8-1D0C-4A6F-8CB3-FF4596DBC1E3}">
      <dgm:prSet/>
      <dgm:spPr/>
      <dgm:t>
        <a:bodyPr/>
        <a:lstStyle/>
        <a:p>
          <a:endParaRPr lang="en-US"/>
        </a:p>
      </dgm:t>
    </dgm:pt>
    <dgm:pt modelId="{D94B945B-1029-4BB5-8B6A-4244064B3BA4}">
      <dgm:prSet/>
      <dgm:spPr/>
      <dgm:t>
        <a:bodyPr/>
        <a:lstStyle/>
        <a:p>
          <a:pPr>
            <a:lnSpc>
              <a:spcPct val="100000"/>
            </a:lnSpc>
          </a:pPr>
          <a:r>
            <a:rPr lang="en-US" dirty="0"/>
            <a:t>Conflict greatest where wildland and ranchland overlap.</a:t>
          </a:r>
        </a:p>
      </dgm:t>
    </dgm:pt>
    <dgm:pt modelId="{A1AE26E1-D0B4-498A-9924-E2DAFA8D141B}" type="parTrans" cxnId="{FA86E455-C956-4D96-87E2-8D7CE023C145}">
      <dgm:prSet/>
      <dgm:spPr/>
      <dgm:t>
        <a:bodyPr/>
        <a:lstStyle/>
        <a:p>
          <a:endParaRPr lang="en-US"/>
        </a:p>
      </dgm:t>
    </dgm:pt>
    <dgm:pt modelId="{49668BD8-C6B4-431C-81D1-14DA4C529DB0}" type="sibTrans" cxnId="{FA86E455-C956-4D96-87E2-8D7CE023C145}">
      <dgm:prSet/>
      <dgm:spPr/>
      <dgm:t>
        <a:bodyPr/>
        <a:lstStyle/>
        <a:p>
          <a:endParaRPr lang="en-US"/>
        </a:p>
      </dgm:t>
    </dgm:pt>
    <dgm:pt modelId="{83F3C85C-BCBD-4AB5-94F5-E333FCDB8BB9}">
      <dgm:prSet/>
      <dgm:spPr/>
      <dgm:t>
        <a:bodyPr/>
        <a:lstStyle/>
        <a:p>
          <a:pPr>
            <a:lnSpc>
              <a:spcPct val="100000"/>
            </a:lnSpc>
          </a:pPr>
          <a:endParaRPr lang="en-US" dirty="0"/>
        </a:p>
      </dgm:t>
    </dgm:pt>
    <dgm:pt modelId="{7A02883A-FD4D-415C-A682-DA7E4F52DC9E}" type="parTrans" cxnId="{D48B4E82-E456-4D87-A1AA-6AEF295FCECB}">
      <dgm:prSet/>
      <dgm:spPr/>
      <dgm:t>
        <a:bodyPr/>
        <a:lstStyle/>
        <a:p>
          <a:endParaRPr lang="en-US"/>
        </a:p>
      </dgm:t>
    </dgm:pt>
    <dgm:pt modelId="{24D6970E-AFCD-4B4B-953B-C74AC4C9F14B}" type="sibTrans" cxnId="{D48B4E82-E456-4D87-A1AA-6AEF295FCECB}">
      <dgm:prSet/>
      <dgm:spPr/>
      <dgm:t>
        <a:bodyPr/>
        <a:lstStyle/>
        <a:p>
          <a:endParaRPr lang="en-US"/>
        </a:p>
      </dgm:t>
    </dgm:pt>
    <dgm:pt modelId="{262BE1D7-F3ED-4894-9EFC-50B707FD666C}" type="pres">
      <dgm:prSet presAssocID="{754FCFF5-8183-439C-B003-CDE146BB18EF}" presName="Name0" presStyleCnt="0">
        <dgm:presLayoutVars>
          <dgm:dir/>
          <dgm:resizeHandles val="exact"/>
        </dgm:presLayoutVars>
      </dgm:prSet>
      <dgm:spPr/>
    </dgm:pt>
    <dgm:pt modelId="{AD0ED4FF-4B0B-4753-A7DE-D998B344B4BA}" type="pres">
      <dgm:prSet presAssocID="{B1F13F09-9ACC-405A-A9E3-B6BBCF4B8208}" presName="compNode" presStyleCnt="0"/>
      <dgm:spPr/>
    </dgm:pt>
    <dgm:pt modelId="{9E40282A-90AC-441D-9786-38645E58F14A}" type="pres">
      <dgm:prSet presAssocID="{B1F13F09-9ACC-405A-A9E3-B6BBCF4B8208}" presName="pictRect" presStyleLbl="revTx" presStyleIdx="0" presStyleCnt="6">
        <dgm:presLayoutVars>
          <dgm:chMax val="0"/>
          <dgm:bulletEnabled/>
        </dgm:presLayoutVars>
      </dgm:prSet>
      <dgm:spPr/>
    </dgm:pt>
    <dgm:pt modelId="{213EABF6-4267-4382-BCCD-900A0261BE63}" type="pres">
      <dgm:prSet presAssocID="{B1F13F09-9ACC-405A-A9E3-B6BBCF4B8208}" presName="textRect" presStyleLbl="revTx" presStyleIdx="1" presStyleCnt="6">
        <dgm:presLayoutVars>
          <dgm:bulletEnabled/>
        </dgm:presLayoutVars>
      </dgm:prSet>
      <dgm:spPr/>
    </dgm:pt>
    <dgm:pt modelId="{71CC373D-2518-405A-867E-CAF332215153}" type="pres">
      <dgm:prSet presAssocID="{BD62CB20-A635-4A61-A6D2-64A883E958AF}" presName="sibTrans" presStyleLbl="sibTrans2D1" presStyleIdx="0" presStyleCnt="0"/>
      <dgm:spPr/>
    </dgm:pt>
    <dgm:pt modelId="{0B1158C7-FF04-4EE8-87CE-FDCB6EE2837A}" type="pres">
      <dgm:prSet presAssocID="{8D0AB5C3-4B76-4EB9-8491-FE0C10B07DBB}" presName="compNode" presStyleCnt="0"/>
      <dgm:spPr/>
    </dgm:pt>
    <dgm:pt modelId="{B450E03B-FD78-4C11-A926-1A1D61A05E85}" type="pres">
      <dgm:prSet presAssocID="{8D0AB5C3-4B76-4EB9-8491-FE0C10B07DBB}" presName="pictRect" presStyleLbl="revTx" presStyleIdx="2" presStyleCnt="6">
        <dgm:presLayoutVars>
          <dgm:chMax val="0"/>
          <dgm:bulletEnabled/>
        </dgm:presLayoutVars>
      </dgm:prSet>
      <dgm:spPr/>
    </dgm:pt>
    <dgm:pt modelId="{80BCFF77-1356-471F-8A13-99BA1684A178}" type="pres">
      <dgm:prSet presAssocID="{8D0AB5C3-4B76-4EB9-8491-FE0C10B07DBB}" presName="textRect" presStyleLbl="revTx" presStyleIdx="3" presStyleCnt="6">
        <dgm:presLayoutVars>
          <dgm:bulletEnabled/>
        </dgm:presLayoutVars>
      </dgm:prSet>
      <dgm:spPr/>
    </dgm:pt>
    <dgm:pt modelId="{E92C3E1D-FCBE-426B-8509-2D682B7C8E00}" type="pres">
      <dgm:prSet presAssocID="{9734F753-4B0C-4A97-8343-BA86DABA85AB}" presName="sibTrans" presStyleLbl="sibTrans2D1" presStyleIdx="0" presStyleCnt="0"/>
      <dgm:spPr/>
    </dgm:pt>
    <dgm:pt modelId="{E4992954-807C-4C30-9CA4-84AF1AD43FA2}" type="pres">
      <dgm:prSet presAssocID="{D48547A7-EB94-4B01-B5F5-8A1B1978496F}" presName="compNode" presStyleCnt="0"/>
      <dgm:spPr/>
    </dgm:pt>
    <dgm:pt modelId="{3D4D9344-C69D-44F2-AF3F-8158D2E2BADB}" type="pres">
      <dgm:prSet presAssocID="{D48547A7-EB94-4B01-B5F5-8A1B1978496F}" presName="pictRect" presStyleLbl="revTx" presStyleIdx="4" presStyleCnt="6">
        <dgm:presLayoutVars>
          <dgm:chMax val="0"/>
          <dgm:bulletEnabled/>
        </dgm:presLayoutVars>
      </dgm:prSet>
      <dgm:spPr/>
    </dgm:pt>
    <dgm:pt modelId="{817CA146-9B1A-4F5B-A1E4-E4A84530AEFA}" type="pres">
      <dgm:prSet presAssocID="{D48547A7-EB94-4B01-B5F5-8A1B1978496F}" presName="textRect" presStyleLbl="revTx" presStyleIdx="5" presStyleCnt="6">
        <dgm:presLayoutVars>
          <dgm:bulletEnabled/>
        </dgm:presLayoutVars>
      </dgm:prSet>
      <dgm:spPr/>
    </dgm:pt>
  </dgm:ptLst>
  <dgm:cxnLst>
    <dgm:cxn modelId="{7548D340-1000-4F49-A190-BC9992A2B2F5}" type="presOf" srcId="{D94B945B-1029-4BB5-8B6A-4244064B3BA4}" destId="{817CA146-9B1A-4F5B-A1E4-E4A84530AEFA}" srcOrd="0" destOrd="0" presId="urn:microsoft.com/office/officeart/2024/3/layout/hArchList1"/>
    <dgm:cxn modelId="{23F5B750-5229-4153-B321-BAF116FFECEA}" type="presOf" srcId="{BD62CB20-A635-4A61-A6D2-64A883E958AF}" destId="{71CC373D-2518-405A-867E-CAF332215153}" srcOrd="0" destOrd="0" presId="urn:microsoft.com/office/officeart/2024/3/layout/hArchList1"/>
    <dgm:cxn modelId="{2E610E52-AB4A-4E7B-97CB-D045400B01B4}" type="presOf" srcId="{E28832B6-9F2B-40A3-8B06-FAF060920A1F}" destId="{80BCFF77-1356-471F-8A13-99BA1684A178}" srcOrd="0" destOrd="0" presId="urn:microsoft.com/office/officeart/2024/3/layout/hArchList1"/>
    <dgm:cxn modelId="{FA86E455-C956-4D96-87E2-8D7CE023C145}" srcId="{D48547A7-EB94-4B01-B5F5-8A1B1978496F}" destId="{D94B945B-1029-4BB5-8B6A-4244064B3BA4}" srcOrd="0" destOrd="0" parTransId="{A1AE26E1-D0B4-498A-9924-E2DAFA8D141B}" sibTransId="{49668BD8-C6B4-431C-81D1-14DA4C529DB0}"/>
    <dgm:cxn modelId="{BC11077A-940C-4F4C-B824-9994D273CC34}" type="presOf" srcId="{754FCFF5-8183-439C-B003-CDE146BB18EF}" destId="{262BE1D7-F3ED-4894-9EFC-50B707FD666C}" srcOrd="0" destOrd="0" presId="urn:microsoft.com/office/officeart/2024/3/layout/hArchList1"/>
    <dgm:cxn modelId="{D48B4E82-E456-4D87-A1AA-6AEF295FCECB}" srcId="{8D0AB5C3-4B76-4EB9-8491-FE0C10B07DBB}" destId="{83F3C85C-BCBD-4AB5-94F5-E333FCDB8BB9}" srcOrd="1" destOrd="0" parTransId="{7A02883A-FD4D-415C-A682-DA7E4F52DC9E}" sibTransId="{24D6970E-AFCD-4B4B-953B-C74AC4C9F14B}"/>
    <dgm:cxn modelId="{CC30AF86-AF14-4D6D-BD62-204CAEF95E27}" srcId="{754FCFF5-8183-439C-B003-CDE146BB18EF}" destId="{8D0AB5C3-4B76-4EB9-8491-FE0C10B07DBB}" srcOrd="1" destOrd="0" parTransId="{16FDD17B-48D4-480F-BD1F-2C56E177BDDE}" sibTransId="{9734F753-4B0C-4A97-8343-BA86DABA85AB}"/>
    <dgm:cxn modelId="{427412A1-779F-4B5E-B9C6-81D38862DFFD}" srcId="{8D0AB5C3-4B76-4EB9-8491-FE0C10B07DBB}" destId="{E28832B6-9F2B-40A3-8B06-FAF060920A1F}" srcOrd="0" destOrd="0" parTransId="{F46F3D58-2533-4475-BD36-661F92950B71}" sibTransId="{BA076910-8F6B-4CC2-962A-B7DB5A98DFB6}"/>
    <dgm:cxn modelId="{D6CD4AA7-E4C3-407C-9562-576A8811C11D}" type="presOf" srcId="{B1F13F09-9ACC-405A-A9E3-B6BBCF4B8208}" destId="{9E40282A-90AC-441D-9786-38645E58F14A}" srcOrd="0" destOrd="0" presId="urn:microsoft.com/office/officeart/2024/3/layout/hArchList1"/>
    <dgm:cxn modelId="{162F2DBC-A705-4718-A19C-C93FD485054C}" type="presOf" srcId="{9734F753-4B0C-4A97-8343-BA86DABA85AB}" destId="{E92C3E1D-FCBE-426B-8509-2D682B7C8E00}" srcOrd="0" destOrd="0" presId="urn:microsoft.com/office/officeart/2024/3/layout/hArchList1"/>
    <dgm:cxn modelId="{09D2FCC5-AF23-487A-BBB3-F8D7F493E11B}" srcId="{B1F13F09-9ACC-405A-A9E3-B6BBCF4B8208}" destId="{A99E6202-C452-485E-BE7D-EEDBED91EB14}" srcOrd="0" destOrd="0" parTransId="{49C2C6E0-6029-40C9-BE2F-51CDDD11D0A9}" sibTransId="{826B3065-F985-43D8-A31A-26F46CB07AA8}"/>
    <dgm:cxn modelId="{01DC90C8-1D0C-4A6F-8CB3-FF4596DBC1E3}" srcId="{754FCFF5-8183-439C-B003-CDE146BB18EF}" destId="{D48547A7-EB94-4B01-B5F5-8A1B1978496F}" srcOrd="2" destOrd="0" parTransId="{D0333975-4DE8-4F56-86F5-AFD16E13B599}" sibTransId="{D835DE9D-64B4-4C9D-8492-98BDB900AA5B}"/>
    <dgm:cxn modelId="{D6A46CCB-119F-415C-BE67-371A3F9D1D2A}" type="presOf" srcId="{A99E6202-C452-485E-BE7D-EEDBED91EB14}" destId="{213EABF6-4267-4382-BCCD-900A0261BE63}" srcOrd="0" destOrd="0" presId="urn:microsoft.com/office/officeart/2024/3/layout/hArchList1"/>
    <dgm:cxn modelId="{04CFFFD5-EBC8-4FFA-8EF5-E2DFDDDE09E6}" type="presOf" srcId="{83F3C85C-BCBD-4AB5-94F5-E333FCDB8BB9}" destId="{80BCFF77-1356-471F-8A13-99BA1684A178}" srcOrd="0" destOrd="1" presId="urn:microsoft.com/office/officeart/2024/3/layout/hArchList1"/>
    <dgm:cxn modelId="{F3D403D8-3AC4-4F24-915F-E0C93546843E}" srcId="{754FCFF5-8183-439C-B003-CDE146BB18EF}" destId="{B1F13F09-9ACC-405A-A9E3-B6BBCF4B8208}" srcOrd="0" destOrd="0" parTransId="{9FE645F7-3A6C-41AC-BC17-09E0DCB9BBB8}" sibTransId="{BD62CB20-A635-4A61-A6D2-64A883E958AF}"/>
    <dgm:cxn modelId="{8929DDEF-49E1-4F99-A26A-1511741A925D}" type="presOf" srcId="{8D0AB5C3-4B76-4EB9-8491-FE0C10B07DBB}" destId="{B450E03B-FD78-4C11-A926-1A1D61A05E85}" srcOrd="0" destOrd="0" presId="urn:microsoft.com/office/officeart/2024/3/layout/hArchList1"/>
    <dgm:cxn modelId="{992EDEFD-5789-4B64-AA15-811F3C6E5A59}" type="presOf" srcId="{D48547A7-EB94-4B01-B5F5-8A1B1978496F}" destId="{3D4D9344-C69D-44F2-AF3F-8158D2E2BADB}" srcOrd="0" destOrd="0" presId="urn:microsoft.com/office/officeart/2024/3/layout/hArchList1"/>
    <dgm:cxn modelId="{2CDC719B-E888-458D-99F9-79704CDE5FE1}" type="presParOf" srcId="{262BE1D7-F3ED-4894-9EFC-50B707FD666C}" destId="{AD0ED4FF-4B0B-4753-A7DE-D998B344B4BA}" srcOrd="0" destOrd="0" presId="urn:microsoft.com/office/officeart/2024/3/layout/hArchList1"/>
    <dgm:cxn modelId="{5928C542-CAFA-478A-A21B-DD333A0B70EF}" type="presParOf" srcId="{AD0ED4FF-4B0B-4753-A7DE-D998B344B4BA}" destId="{9E40282A-90AC-441D-9786-38645E58F14A}" srcOrd="0" destOrd="0" presId="urn:microsoft.com/office/officeart/2024/3/layout/hArchList1"/>
    <dgm:cxn modelId="{2B903AB3-4613-4179-B117-9713C57C5BFD}" type="presParOf" srcId="{AD0ED4FF-4B0B-4753-A7DE-D998B344B4BA}" destId="{213EABF6-4267-4382-BCCD-900A0261BE63}" srcOrd="1" destOrd="0" presId="urn:microsoft.com/office/officeart/2024/3/layout/hArchList1"/>
    <dgm:cxn modelId="{D91EF6F4-D849-4A86-A936-FF03196AE68A}" type="presParOf" srcId="{262BE1D7-F3ED-4894-9EFC-50B707FD666C}" destId="{71CC373D-2518-405A-867E-CAF332215153}" srcOrd="1" destOrd="0" presId="urn:microsoft.com/office/officeart/2024/3/layout/hArchList1"/>
    <dgm:cxn modelId="{269F3137-A514-4E5F-AE03-41E924A2C750}" type="presParOf" srcId="{262BE1D7-F3ED-4894-9EFC-50B707FD666C}" destId="{0B1158C7-FF04-4EE8-87CE-FDCB6EE2837A}" srcOrd="2" destOrd="0" presId="urn:microsoft.com/office/officeart/2024/3/layout/hArchList1"/>
    <dgm:cxn modelId="{83656EAA-2A63-4281-AA53-99393201A19F}" type="presParOf" srcId="{0B1158C7-FF04-4EE8-87CE-FDCB6EE2837A}" destId="{B450E03B-FD78-4C11-A926-1A1D61A05E85}" srcOrd="0" destOrd="0" presId="urn:microsoft.com/office/officeart/2024/3/layout/hArchList1"/>
    <dgm:cxn modelId="{40FFD23B-5BC1-4770-AA05-610365657140}" type="presParOf" srcId="{0B1158C7-FF04-4EE8-87CE-FDCB6EE2837A}" destId="{80BCFF77-1356-471F-8A13-99BA1684A178}" srcOrd="1" destOrd="0" presId="urn:microsoft.com/office/officeart/2024/3/layout/hArchList1"/>
    <dgm:cxn modelId="{DAEC6AFE-FBB1-438B-B24C-768AE3206AAB}" type="presParOf" srcId="{262BE1D7-F3ED-4894-9EFC-50B707FD666C}" destId="{E92C3E1D-FCBE-426B-8509-2D682B7C8E00}" srcOrd="3" destOrd="0" presId="urn:microsoft.com/office/officeart/2024/3/layout/hArchList1"/>
    <dgm:cxn modelId="{FD7B8918-D25E-4245-86C6-F34B91D762BA}" type="presParOf" srcId="{262BE1D7-F3ED-4894-9EFC-50B707FD666C}" destId="{E4992954-807C-4C30-9CA4-84AF1AD43FA2}" srcOrd="4" destOrd="0" presId="urn:microsoft.com/office/officeart/2024/3/layout/hArchList1"/>
    <dgm:cxn modelId="{84C546A4-EBB1-4FC3-8DA1-4499E84DD928}" type="presParOf" srcId="{E4992954-807C-4C30-9CA4-84AF1AD43FA2}" destId="{3D4D9344-C69D-44F2-AF3F-8158D2E2BADB}" srcOrd="0" destOrd="0" presId="urn:microsoft.com/office/officeart/2024/3/layout/hArchList1"/>
    <dgm:cxn modelId="{938F3C09-A7A7-46C6-A694-3817C5CB0D1D}" type="presParOf" srcId="{E4992954-807C-4C30-9CA4-84AF1AD43FA2}" destId="{817CA146-9B1A-4F5B-A1E4-E4A84530AEFA}"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6DFD11-4361-498D-B06A-1ED752D7367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41B9DD6-EFAE-4D54-A0E3-BA7496311F38}">
      <dgm:prSet/>
      <dgm:spPr/>
      <dgm:t>
        <a:bodyPr/>
        <a:lstStyle/>
        <a:p>
          <a:pPr>
            <a:lnSpc>
              <a:spcPct val="100000"/>
            </a:lnSpc>
            <a:defRPr b="1"/>
          </a:pPr>
          <a:r>
            <a:rPr lang="en-US" dirty="0"/>
            <a:t>Shifting the Toolbox</a:t>
          </a:r>
        </a:p>
      </dgm:t>
    </dgm:pt>
    <dgm:pt modelId="{86CAAE48-807F-4DA4-89B4-12D72DBC06B1}" type="parTrans" cxnId="{0ECA9E02-8644-4EE8-82C2-5B490FFBFEF0}">
      <dgm:prSet/>
      <dgm:spPr/>
      <dgm:t>
        <a:bodyPr/>
        <a:lstStyle/>
        <a:p>
          <a:endParaRPr lang="en-US"/>
        </a:p>
      </dgm:t>
    </dgm:pt>
    <dgm:pt modelId="{0E8D01F3-32D7-4B8C-BB2E-853CB1A49637}" type="sibTrans" cxnId="{0ECA9E02-8644-4EE8-82C2-5B490FFBFEF0}">
      <dgm:prSet/>
      <dgm:spPr/>
      <dgm:t>
        <a:bodyPr/>
        <a:lstStyle/>
        <a:p>
          <a:pPr>
            <a:lnSpc>
              <a:spcPct val="100000"/>
            </a:lnSpc>
            <a:defRPr b="1"/>
          </a:pPr>
          <a:endParaRPr lang="en-US"/>
        </a:p>
      </dgm:t>
    </dgm:pt>
    <dgm:pt modelId="{3306D1BE-970C-4831-A6B2-CEAA5987A7FB}">
      <dgm:prSet/>
      <dgm:spPr/>
      <dgm:t>
        <a:bodyPr/>
        <a:lstStyle/>
        <a:p>
          <a:pPr>
            <a:lnSpc>
              <a:spcPct val="100000"/>
            </a:lnSpc>
          </a:pPr>
          <a:r>
            <a:rPr lang="en-US" dirty="0"/>
            <a:t>Non-lethal deterrents increasingly replace older lethal controls.</a:t>
          </a:r>
        </a:p>
      </dgm:t>
    </dgm:pt>
    <dgm:pt modelId="{EA7690C7-A64C-4DCA-98B9-0E1CE0187C37}" type="parTrans" cxnId="{0482172D-14B7-4CFB-A4D1-8EDC0C976ED2}">
      <dgm:prSet/>
      <dgm:spPr/>
      <dgm:t>
        <a:bodyPr/>
        <a:lstStyle/>
        <a:p>
          <a:endParaRPr lang="en-US"/>
        </a:p>
      </dgm:t>
    </dgm:pt>
    <dgm:pt modelId="{CFC48654-C494-45B2-94BE-21AEAA752AFC}" type="sibTrans" cxnId="{0482172D-14B7-4CFB-A4D1-8EDC0C976ED2}">
      <dgm:prSet/>
      <dgm:spPr/>
      <dgm:t>
        <a:bodyPr/>
        <a:lstStyle/>
        <a:p>
          <a:endParaRPr lang="en-US"/>
        </a:p>
      </dgm:t>
    </dgm:pt>
    <dgm:pt modelId="{F53272DF-4D20-477A-A1DA-CBD4084E978A}">
      <dgm:prSet/>
      <dgm:spPr/>
      <dgm:t>
        <a:bodyPr/>
        <a:lstStyle/>
        <a:p>
          <a:pPr>
            <a:lnSpc>
              <a:spcPct val="100000"/>
            </a:lnSpc>
            <a:defRPr b="1"/>
          </a:pPr>
          <a:r>
            <a:rPr lang="en-US" dirty="0"/>
            <a:t>What Works Where</a:t>
          </a:r>
        </a:p>
      </dgm:t>
    </dgm:pt>
    <dgm:pt modelId="{51E92BD8-D91A-40A3-BD9D-FF73E37E3C9F}" type="parTrans" cxnId="{01F3F865-2425-4F49-9F36-0FB81E5CA577}">
      <dgm:prSet/>
      <dgm:spPr/>
      <dgm:t>
        <a:bodyPr/>
        <a:lstStyle/>
        <a:p>
          <a:endParaRPr lang="en-US"/>
        </a:p>
      </dgm:t>
    </dgm:pt>
    <dgm:pt modelId="{18EC884B-DAB6-446A-B10F-27ADDD3F9F83}" type="sibTrans" cxnId="{01F3F865-2425-4F49-9F36-0FB81E5CA577}">
      <dgm:prSet/>
      <dgm:spPr/>
      <dgm:t>
        <a:bodyPr/>
        <a:lstStyle/>
        <a:p>
          <a:pPr>
            <a:lnSpc>
              <a:spcPct val="100000"/>
            </a:lnSpc>
            <a:defRPr b="1"/>
          </a:pPr>
          <a:endParaRPr lang="en-US"/>
        </a:p>
      </dgm:t>
    </dgm:pt>
    <dgm:pt modelId="{F8E562FA-B08C-4CCE-853F-B726FC86B7AA}">
      <dgm:prSet/>
      <dgm:spPr/>
      <dgm:t>
        <a:bodyPr/>
        <a:lstStyle/>
        <a:p>
          <a:pPr>
            <a:lnSpc>
              <a:spcPct val="100000"/>
            </a:lnSpc>
          </a:pPr>
          <a:r>
            <a:rPr lang="en-US" dirty="0"/>
            <a:t>Guard animals, secure fencing, and lighting gain widespread use.</a:t>
          </a:r>
        </a:p>
      </dgm:t>
    </dgm:pt>
    <dgm:pt modelId="{C373E272-F48E-4F2B-862A-85E76D5CDBE0}" type="parTrans" cxnId="{ECCC731B-41BA-424E-97AE-755D169B8833}">
      <dgm:prSet/>
      <dgm:spPr/>
      <dgm:t>
        <a:bodyPr/>
        <a:lstStyle/>
        <a:p>
          <a:endParaRPr lang="en-US"/>
        </a:p>
      </dgm:t>
    </dgm:pt>
    <dgm:pt modelId="{0FD3FECC-8941-431D-BA0B-DEC1B2E4C0A6}" type="sibTrans" cxnId="{ECCC731B-41BA-424E-97AE-755D169B8833}">
      <dgm:prSet/>
      <dgm:spPr/>
      <dgm:t>
        <a:bodyPr/>
        <a:lstStyle/>
        <a:p>
          <a:endParaRPr lang="en-US"/>
        </a:p>
      </dgm:t>
    </dgm:pt>
    <dgm:pt modelId="{E05B21B4-FE1B-42AF-BCE2-CFF002B8FC3E}">
      <dgm:prSet/>
      <dgm:spPr/>
      <dgm:t>
        <a:bodyPr/>
        <a:lstStyle/>
        <a:p>
          <a:pPr>
            <a:lnSpc>
              <a:spcPct val="100000"/>
            </a:lnSpc>
            <a:defRPr b="1"/>
          </a:pPr>
          <a:r>
            <a:rPr lang="en-US" dirty="0"/>
            <a:t>No One-Size Solution</a:t>
          </a:r>
        </a:p>
      </dgm:t>
    </dgm:pt>
    <dgm:pt modelId="{D93A6E58-5FC9-471C-814F-EFAF281F745B}" type="parTrans" cxnId="{EE25BA80-65B9-4F46-BF46-99AC3E88E128}">
      <dgm:prSet/>
      <dgm:spPr/>
      <dgm:t>
        <a:bodyPr/>
        <a:lstStyle/>
        <a:p>
          <a:endParaRPr lang="en-US"/>
        </a:p>
      </dgm:t>
    </dgm:pt>
    <dgm:pt modelId="{38735383-0C06-4735-A803-1AD4A4634C94}" type="sibTrans" cxnId="{EE25BA80-65B9-4F46-BF46-99AC3E88E128}">
      <dgm:prSet/>
      <dgm:spPr/>
      <dgm:t>
        <a:bodyPr/>
        <a:lstStyle/>
        <a:p>
          <a:endParaRPr lang="en-US"/>
        </a:p>
      </dgm:t>
    </dgm:pt>
    <dgm:pt modelId="{303AC48E-7D80-41B2-8234-E864319AC386}">
      <dgm:prSet/>
      <dgm:spPr/>
      <dgm:t>
        <a:bodyPr/>
        <a:lstStyle/>
        <a:p>
          <a:pPr>
            <a:lnSpc>
              <a:spcPct val="100000"/>
            </a:lnSpc>
          </a:pPr>
          <a:r>
            <a:rPr lang="en-US" dirty="0"/>
            <a:t>Results vary by livestock type, terrain, and regional policy.</a:t>
          </a:r>
        </a:p>
      </dgm:t>
    </dgm:pt>
    <dgm:pt modelId="{4794238A-BB3A-4059-9CF5-A1681083FAA9}" type="parTrans" cxnId="{F98A9875-D8ED-4552-8F30-C70986B6AB8C}">
      <dgm:prSet/>
      <dgm:spPr/>
      <dgm:t>
        <a:bodyPr/>
        <a:lstStyle/>
        <a:p>
          <a:endParaRPr lang="en-US"/>
        </a:p>
      </dgm:t>
    </dgm:pt>
    <dgm:pt modelId="{CDBE0A5C-5B9A-4B80-8238-34D067BD591E}" type="sibTrans" cxnId="{F98A9875-D8ED-4552-8F30-C70986B6AB8C}">
      <dgm:prSet/>
      <dgm:spPr/>
      <dgm:t>
        <a:bodyPr/>
        <a:lstStyle/>
        <a:p>
          <a:endParaRPr lang="en-US"/>
        </a:p>
      </dgm:t>
    </dgm:pt>
    <dgm:pt modelId="{BB928E85-6E01-46C6-B085-BD7C7BE3CA89}" type="pres">
      <dgm:prSet presAssocID="{706DFD11-4361-498D-B06A-1ED752D73679}" presName="Name0" presStyleCnt="0">
        <dgm:presLayoutVars>
          <dgm:dir/>
          <dgm:resizeHandles val="exact"/>
        </dgm:presLayoutVars>
      </dgm:prSet>
      <dgm:spPr/>
    </dgm:pt>
    <dgm:pt modelId="{5614F868-8786-4625-BCD0-FC5A9F37BA56}" type="pres">
      <dgm:prSet presAssocID="{241B9DD6-EFAE-4D54-A0E3-BA7496311F38}" presName="compNode" presStyleCnt="0"/>
      <dgm:spPr/>
    </dgm:pt>
    <dgm:pt modelId="{55FFE0DE-E239-4AF0-8705-6A269E403513}" type="pres">
      <dgm:prSet presAssocID="{241B9DD6-EFAE-4D54-A0E3-BA7496311F38}" presName="pictRect" presStyleLbl="revTx" presStyleIdx="0" presStyleCnt="6">
        <dgm:presLayoutVars>
          <dgm:chMax val="0"/>
          <dgm:bulletEnabled/>
        </dgm:presLayoutVars>
      </dgm:prSet>
      <dgm:spPr/>
    </dgm:pt>
    <dgm:pt modelId="{41C8F6A6-D8AA-472F-9A05-F6AC84E11CA7}" type="pres">
      <dgm:prSet presAssocID="{241B9DD6-EFAE-4D54-A0E3-BA7496311F38}" presName="textRect" presStyleLbl="revTx" presStyleIdx="1" presStyleCnt="6">
        <dgm:presLayoutVars>
          <dgm:bulletEnabled/>
        </dgm:presLayoutVars>
      </dgm:prSet>
      <dgm:spPr/>
    </dgm:pt>
    <dgm:pt modelId="{B71755E2-7A8A-4E8F-942A-D0BA59F637FF}" type="pres">
      <dgm:prSet presAssocID="{0E8D01F3-32D7-4B8C-BB2E-853CB1A49637}" presName="sibTrans" presStyleLbl="sibTrans2D1" presStyleIdx="0" presStyleCnt="0"/>
      <dgm:spPr/>
    </dgm:pt>
    <dgm:pt modelId="{E6C24975-D0DD-49BF-808A-5B5ED58C5231}" type="pres">
      <dgm:prSet presAssocID="{F53272DF-4D20-477A-A1DA-CBD4084E978A}" presName="compNode" presStyleCnt="0"/>
      <dgm:spPr/>
    </dgm:pt>
    <dgm:pt modelId="{C32416C6-ED29-43AA-9981-FC0E326C0D72}" type="pres">
      <dgm:prSet presAssocID="{F53272DF-4D20-477A-A1DA-CBD4084E978A}" presName="pictRect" presStyleLbl="revTx" presStyleIdx="2" presStyleCnt="6">
        <dgm:presLayoutVars>
          <dgm:chMax val="0"/>
          <dgm:bulletEnabled/>
        </dgm:presLayoutVars>
      </dgm:prSet>
      <dgm:spPr/>
    </dgm:pt>
    <dgm:pt modelId="{8F28D2CF-3A1A-47FB-B5ED-A417AF64B296}" type="pres">
      <dgm:prSet presAssocID="{F53272DF-4D20-477A-A1DA-CBD4084E978A}" presName="textRect" presStyleLbl="revTx" presStyleIdx="3" presStyleCnt="6">
        <dgm:presLayoutVars>
          <dgm:bulletEnabled/>
        </dgm:presLayoutVars>
      </dgm:prSet>
      <dgm:spPr/>
    </dgm:pt>
    <dgm:pt modelId="{B107CE93-98EB-4138-B29D-E5B7B835D78B}" type="pres">
      <dgm:prSet presAssocID="{18EC884B-DAB6-446A-B10F-27ADDD3F9F83}" presName="sibTrans" presStyleLbl="sibTrans2D1" presStyleIdx="0" presStyleCnt="0"/>
      <dgm:spPr/>
    </dgm:pt>
    <dgm:pt modelId="{EC192523-6691-4BC8-ADE0-2EB6333B30EF}" type="pres">
      <dgm:prSet presAssocID="{E05B21B4-FE1B-42AF-BCE2-CFF002B8FC3E}" presName="compNode" presStyleCnt="0"/>
      <dgm:spPr/>
    </dgm:pt>
    <dgm:pt modelId="{CD8C0356-EB2D-4B20-9107-9BD0FD272844}" type="pres">
      <dgm:prSet presAssocID="{E05B21B4-FE1B-42AF-BCE2-CFF002B8FC3E}" presName="pictRect" presStyleLbl="revTx" presStyleIdx="4" presStyleCnt="6">
        <dgm:presLayoutVars>
          <dgm:chMax val="0"/>
          <dgm:bulletEnabled/>
        </dgm:presLayoutVars>
      </dgm:prSet>
      <dgm:spPr/>
    </dgm:pt>
    <dgm:pt modelId="{844739D9-0648-4749-A410-899F1349F3C1}" type="pres">
      <dgm:prSet presAssocID="{E05B21B4-FE1B-42AF-BCE2-CFF002B8FC3E}" presName="textRect" presStyleLbl="revTx" presStyleIdx="5" presStyleCnt="6">
        <dgm:presLayoutVars>
          <dgm:bulletEnabled/>
        </dgm:presLayoutVars>
      </dgm:prSet>
      <dgm:spPr/>
    </dgm:pt>
  </dgm:ptLst>
  <dgm:cxnLst>
    <dgm:cxn modelId="{0ECA9E02-8644-4EE8-82C2-5B490FFBFEF0}" srcId="{706DFD11-4361-498D-B06A-1ED752D73679}" destId="{241B9DD6-EFAE-4D54-A0E3-BA7496311F38}" srcOrd="0" destOrd="0" parTransId="{86CAAE48-807F-4DA4-89B4-12D72DBC06B1}" sibTransId="{0E8D01F3-32D7-4B8C-BB2E-853CB1A49637}"/>
    <dgm:cxn modelId="{6B01B818-C56E-44EA-9881-3814A4F1B2D8}" type="presOf" srcId="{0E8D01F3-32D7-4B8C-BB2E-853CB1A49637}" destId="{B71755E2-7A8A-4E8F-942A-D0BA59F637FF}" srcOrd="0" destOrd="0" presId="urn:microsoft.com/office/officeart/2024/3/layout/hArchList1"/>
    <dgm:cxn modelId="{ECCC731B-41BA-424E-97AE-755D169B8833}" srcId="{F53272DF-4D20-477A-A1DA-CBD4084E978A}" destId="{F8E562FA-B08C-4CCE-853F-B726FC86B7AA}" srcOrd="0" destOrd="0" parTransId="{C373E272-F48E-4F2B-862A-85E76D5CDBE0}" sibTransId="{0FD3FECC-8941-431D-BA0B-DEC1B2E4C0A6}"/>
    <dgm:cxn modelId="{0482172D-14B7-4CFB-A4D1-8EDC0C976ED2}" srcId="{241B9DD6-EFAE-4D54-A0E3-BA7496311F38}" destId="{3306D1BE-970C-4831-A6B2-CEAA5987A7FB}" srcOrd="0" destOrd="0" parTransId="{EA7690C7-A64C-4DCA-98B9-0E1CE0187C37}" sibTransId="{CFC48654-C494-45B2-94BE-21AEAA752AFC}"/>
    <dgm:cxn modelId="{7CEA6C39-5435-4B50-B9D4-42A5C7B5BAE6}" type="presOf" srcId="{706DFD11-4361-498D-B06A-1ED752D73679}" destId="{BB928E85-6E01-46C6-B085-BD7C7BE3CA89}" srcOrd="0" destOrd="0" presId="urn:microsoft.com/office/officeart/2024/3/layout/hArchList1"/>
    <dgm:cxn modelId="{8034353F-A86D-4BDE-BC1C-C7DB397768D8}" type="presOf" srcId="{F53272DF-4D20-477A-A1DA-CBD4084E978A}" destId="{C32416C6-ED29-43AA-9981-FC0E326C0D72}" srcOrd="0" destOrd="0" presId="urn:microsoft.com/office/officeart/2024/3/layout/hArchList1"/>
    <dgm:cxn modelId="{01F3F865-2425-4F49-9F36-0FB81E5CA577}" srcId="{706DFD11-4361-498D-B06A-1ED752D73679}" destId="{F53272DF-4D20-477A-A1DA-CBD4084E978A}" srcOrd="1" destOrd="0" parTransId="{51E92BD8-D91A-40A3-BD9D-FF73E37E3C9F}" sibTransId="{18EC884B-DAB6-446A-B10F-27ADDD3F9F83}"/>
    <dgm:cxn modelId="{F98A9875-D8ED-4552-8F30-C70986B6AB8C}" srcId="{E05B21B4-FE1B-42AF-BCE2-CFF002B8FC3E}" destId="{303AC48E-7D80-41B2-8234-E864319AC386}" srcOrd="0" destOrd="0" parTransId="{4794238A-BB3A-4059-9CF5-A1681083FAA9}" sibTransId="{CDBE0A5C-5B9A-4B80-8238-34D067BD591E}"/>
    <dgm:cxn modelId="{EE25BA80-65B9-4F46-BF46-99AC3E88E128}" srcId="{706DFD11-4361-498D-B06A-1ED752D73679}" destId="{E05B21B4-FE1B-42AF-BCE2-CFF002B8FC3E}" srcOrd="2" destOrd="0" parTransId="{D93A6E58-5FC9-471C-814F-EFAF281F745B}" sibTransId="{38735383-0C06-4735-A803-1AD4A4634C94}"/>
    <dgm:cxn modelId="{077FD8B1-6C02-4417-BB99-512228CBC0CF}" type="presOf" srcId="{E05B21B4-FE1B-42AF-BCE2-CFF002B8FC3E}" destId="{CD8C0356-EB2D-4B20-9107-9BD0FD272844}" srcOrd="0" destOrd="0" presId="urn:microsoft.com/office/officeart/2024/3/layout/hArchList1"/>
    <dgm:cxn modelId="{D1C56FCC-11D5-4388-A3D0-8E47DB7FCE22}" type="presOf" srcId="{3306D1BE-970C-4831-A6B2-CEAA5987A7FB}" destId="{41C8F6A6-D8AA-472F-9A05-F6AC84E11CA7}" srcOrd="0" destOrd="0" presId="urn:microsoft.com/office/officeart/2024/3/layout/hArchList1"/>
    <dgm:cxn modelId="{F40011E2-3A82-4BE2-91E2-28A9133EFA85}" type="presOf" srcId="{18EC884B-DAB6-446A-B10F-27ADDD3F9F83}" destId="{B107CE93-98EB-4138-B29D-E5B7B835D78B}" srcOrd="0" destOrd="0" presId="urn:microsoft.com/office/officeart/2024/3/layout/hArchList1"/>
    <dgm:cxn modelId="{EAFEFDE6-97D9-47FF-9E24-319C71EF4B62}" type="presOf" srcId="{303AC48E-7D80-41B2-8234-E864319AC386}" destId="{844739D9-0648-4749-A410-899F1349F3C1}" srcOrd="0" destOrd="0" presId="urn:microsoft.com/office/officeart/2024/3/layout/hArchList1"/>
    <dgm:cxn modelId="{F39EE6ED-5FED-48F6-A3DE-DFB14EA2F9A9}" type="presOf" srcId="{F8E562FA-B08C-4CCE-853F-B726FC86B7AA}" destId="{8F28D2CF-3A1A-47FB-B5ED-A417AF64B296}" srcOrd="0" destOrd="0" presId="urn:microsoft.com/office/officeart/2024/3/layout/hArchList1"/>
    <dgm:cxn modelId="{6B5B45FA-470F-43A4-ACF2-FCF93BF0AF1D}" type="presOf" srcId="{241B9DD6-EFAE-4D54-A0E3-BA7496311F38}" destId="{55FFE0DE-E239-4AF0-8705-6A269E403513}" srcOrd="0" destOrd="0" presId="urn:microsoft.com/office/officeart/2024/3/layout/hArchList1"/>
    <dgm:cxn modelId="{90047ED9-9436-49D8-A670-BEF01F99696D}" type="presParOf" srcId="{BB928E85-6E01-46C6-B085-BD7C7BE3CA89}" destId="{5614F868-8786-4625-BCD0-FC5A9F37BA56}" srcOrd="0" destOrd="0" presId="urn:microsoft.com/office/officeart/2024/3/layout/hArchList1"/>
    <dgm:cxn modelId="{931A0577-6C59-4482-A198-6AE022F21A5E}" type="presParOf" srcId="{5614F868-8786-4625-BCD0-FC5A9F37BA56}" destId="{55FFE0DE-E239-4AF0-8705-6A269E403513}" srcOrd="0" destOrd="0" presId="urn:microsoft.com/office/officeart/2024/3/layout/hArchList1"/>
    <dgm:cxn modelId="{1A1190A0-8972-473E-9345-091F477CF932}" type="presParOf" srcId="{5614F868-8786-4625-BCD0-FC5A9F37BA56}" destId="{41C8F6A6-D8AA-472F-9A05-F6AC84E11CA7}" srcOrd="1" destOrd="0" presId="urn:microsoft.com/office/officeart/2024/3/layout/hArchList1"/>
    <dgm:cxn modelId="{56170E6F-1036-4157-A2F1-3FB4A2706BAE}" type="presParOf" srcId="{BB928E85-6E01-46C6-B085-BD7C7BE3CA89}" destId="{B71755E2-7A8A-4E8F-942A-D0BA59F637FF}" srcOrd="1" destOrd="0" presId="urn:microsoft.com/office/officeart/2024/3/layout/hArchList1"/>
    <dgm:cxn modelId="{1F9F8772-612A-4223-8BA1-0C199DF0210F}" type="presParOf" srcId="{BB928E85-6E01-46C6-B085-BD7C7BE3CA89}" destId="{E6C24975-D0DD-49BF-808A-5B5ED58C5231}" srcOrd="2" destOrd="0" presId="urn:microsoft.com/office/officeart/2024/3/layout/hArchList1"/>
    <dgm:cxn modelId="{9EDDCC2C-1131-46C7-AB8D-3EC7586D1413}" type="presParOf" srcId="{E6C24975-D0DD-49BF-808A-5B5ED58C5231}" destId="{C32416C6-ED29-43AA-9981-FC0E326C0D72}" srcOrd="0" destOrd="0" presId="urn:microsoft.com/office/officeart/2024/3/layout/hArchList1"/>
    <dgm:cxn modelId="{AE1578E7-2EB9-4803-8771-F34A87EFC45D}" type="presParOf" srcId="{E6C24975-D0DD-49BF-808A-5B5ED58C5231}" destId="{8F28D2CF-3A1A-47FB-B5ED-A417AF64B296}" srcOrd="1" destOrd="0" presId="urn:microsoft.com/office/officeart/2024/3/layout/hArchList1"/>
    <dgm:cxn modelId="{D1563596-3C21-4955-94CD-DC29C49F3144}" type="presParOf" srcId="{BB928E85-6E01-46C6-B085-BD7C7BE3CA89}" destId="{B107CE93-98EB-4138-B29D-E5B7B835D78B}" srcOrd="3" destOrd="0" presId="urn:microsoft.com/office/officeart/2024/3/layout/hArchList1"/>
    <dgm:cxn modelId="{04E944F1-A2B1-4903-A713-A6F2683676F1}" type="presParOf" srcId="{BB928E85-6E01-46C6-B085-BD7C7BE3CA89}" destId="{EC192523-6691-4BC8-ADE0-2EB6333B30EF}" srcOrd="4" destOrd="0" presId="urn:microsoft.com/office/officeart/2024/3/layout/hArchList1"/>
    <dgm:cxn modelId="{AF7E0FA0-D675-4CF7-A72F-DA3DE5257BBE}" type="presParOf" srcId="{EC192523-6691-4BC8-ADE0-2EB6333B30EF}" destId="{CD8C0356-EB2D-4B20-9107-9BD0FD272844}" srcOrd="0" destOrd="0" presId="urn:microsoft.com/office/officeart/2024/3/layout/hArchList1"/>
    <dgm:cxn modelId="{3D1C8173-E425-41C5-AE38-AB253587CC2E}" type="presParOf" srcId="{EC192523-6691-4BC8-ADE0-2EB6333B30EF}" destId="{844739D9-0648-4749-A410-899F1349F3C1}"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18C08-683C-4CB4-AC91-8713DEB71E3C}">
      <dsp:nvSpPr>
        <dsp:cNvPr id="0" name=""/>
        <dsp:cNvSpPr/>
      </dsp:nvSpPr>
      <dsp:spPr>
        <a:xfrm>
          <a:off x="0" y="0"/>
          <a:ext cx="1185157" cy="45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defRPr b="1"/>
          </a:pPr>
          <a:r>
            <a:rPr lang="en-US" sz="1400" kern="1200" dirty="0"/>
            <a:t>Continental Expansion</a:t>
          </a:r>
        </a:p>
      </dsp:txBody>
      <dsp:txXfrm>
        <a:off x="0" y="0"/>
        <a:ext cx="1185157" cy="453648"/>
      </dsp:txXfrm>
    </dsp:sp>
    <dsp:sp modelId="{4DC4AF4F-126B-4FE5-A50E-521070A8A1AB}">
      <dsp:nvSpPr>
        <dsp:cNvPr id="0" name=""/>
        <dsp:cNvSpPr/>
      </dsp:nvSpPr>
      <dsp:spPr>
        <a:xfrm>
          <a:off x="0" y="453648"/>
          <a:ext cx="1185157" cy="3613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dirty="0"/>
            <a:t>Once restricted to the American West, coyotes now span to nearly every ecosystem.</a:t>
          </a:r>
        </a:p>
      </dsp:txBody>
      <dsp:txXfrm>
        <a:off x="0" y="453648"/>
        <a:ext cx="1185157" cy="3613304"/>
      </dsp:txXfrm>
    </dsp:sp>
    <dsp:sp modelId="{0FF5BF4F-8F94-49D1-8A6C-27F747CD7072}">
      <dsp:nvSpPr>
        <dsp:cNvPr id="0" name=""/>
        <dsp:cNvSpPr/>
      </dsp:nvSpPr>
      <dsp:spPr>
        <a:xfrm>
          <a:off x="1303673" y="0"/>
          <a:ext cx="1185157" cy="45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defRPr b="1"/>
          </a:pPr>
          <a:r>
            <a:rPr lang="en-US" sz="1400" kern="1200" dirty="0"/>
            <a:t>Adaption &amp; Resilience</a:t>
          </a:r>
        </a:p>
      </dsp:txBody>
      <dsp:txXfrm>
        <a:off x="1303673" y="0"/>
        <a:ext cx="1185157" cy="453648"/>
      </dsp:txXfrm>
    </dsp:sp>
    <dsp:sp modelId="{45414712-3DA9-4093-BD74-2DAD109042F2}">
      <dsp:nvSpPr>
        <dsp:cNvPr id="0" name=""/>
        <dsp:cNvSpPr/>
      </dsp:nvSpPr>
      <dsp:spPr>
        <a:xfrm>
          <a:off x="1303673" y="453648"/>
          <a:ext cx="1185157" cy="3613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dirty="0"/>
            <a:t>How do the important periods from 1920 to the present reflect shifts in habitat, monetary impact, and data trends?</a:t>
          </a:r>
        </a:p>
      </dsp:txBody>
      <dsp:txXfrm>
        <a:off x="1303673" y="453648"/>
        <a:ext cx="1185157" cy="3613304"/>
      </dsp:txXfrm>
    </dsp:sp>
    <dsp:sp modelId="{4411E5BC-0045-4BF9-9E67-AC7D8C3ADD45}">
      <dsp:nvSpPr>
        <dsp:cNvPr id="0" name=""/>
        <dsp:cNvSpPr/>
      </dsp:nvSpPr>
      <dsp:spPr>
        <a:xfrm>
          <a:off x="2607346" y="0"/>
          <a:ext cx="1185157" cy="45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defRPr b="1"/>
          </a:pPr>
          <a:endParaRPr lang="en-US" sz="1400" kern="1200" dirty="0"/>
        </a:p>
      </dsp:txBody>
      <dsp:txXfrm>
        <a:off x="2607346" y="0"/>
        <a:ext cx="1185157" cy="453648"/>
      </dsp:txXfrm>
    </dsp:sp>
    <dsp:sp modelId="{BBB4D929-4FC4-4E7C-8D4C-015F7598EBBB}">
      <dsp:nvSpPr>
        <dsp:cNvPr id="0" name=""/>
        <dsp:cNvSpPr/>
      </dsp:nvSpPr>
      <dsp:spPr>
        <a:xfrm>
          <a:off x="2607346" y="453648"/>
          <a:ext cx="1185157" cy="3613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dirty="0"/>
            <a:t>How geography, data, and adaptation intersected to redefine this species’ range and relationship with people.</a:t>
          </a:r>
        </a:p>
      </dsp:txBody>
      <dsp:txXfrm>
        <a:off x="2607346" y="453648"/>
        <a:ext cx="1185157" cy="3613304"/>
      </dsp:txXfrm>
    </dsp:sp>
    <dsp:sp modelId="{904CF13B-3D40-4C91-9463-758862B54B45}">
      <dsp:nvSpPr>
        <dsp:cNvPr id="0" name=""/>
        <dsp:cNvSpPr/>
      </dsp:nvSpPr>
      <dsp:spPr>
        <a:xfrm>
          <a:off x="2590209" y="0"/>
          <a:ext cx="1185157" cy="45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defRPr b="1"/>
          </a:pPr>
          <a:r>
            <a:rPr lang="en-US" sz="1400" kern="1200" dirty="0"/>
            <a:t>Patterns to Explore</a:t>
          </a:r>
        </a:p>
      </dsp:txBody>
      <dsp:txXfrm>
        <a:off x="2590209" y="0"/>
        <a:ext cx="1185157" cy="453648"/>
      </dsp:txXfrm>
    </dsp:sp>
    <dsp:sp modelId="{D5687816-958A-48C7-AC31-AC6BFEC75C66}">
      <dsp:nvSpPr>
        <dsp:cNvPr id="0" name=""/>
        <dsp:cNvSpPr/>
      </dsp:nvSpPr>
      <dsp:spPr>
        <a:xfrm>
          <a:off x="3911020" y="453648"/>
          <a:ext cx="1185157" cy="3613304"/>
        </a:xfrm>
        <a:prstGeom prst="rect">
          <a:avLst/>
        </a:prstGeom>
        <a:noFill/>
        <a:ln>
          <a:noFill/>
        </a:ln>
        <a:effectLst/>
      </dsp:spPr>
      <dsp:style>
        <a:lnRef idx="0">
          <a:scrgbClr r="0" g="0" b="0"/>
        </a:lnRef>
        <a:fillRef idx="0">
          <a:scrgbClr r="0" g="0" b="0"/>
        </a:fillRef>
        <a:effectRef idx="0">
          <a:scrgbClr r="0" g="0" b="0"/>
        </a:effectRef>
        <a:fontRef idx="minor"/>
      </dsp:style>
    </dsp:sp>
    <dsp:sp modelId="{7965EC26-6F07-4B09-8FA6-FC57203E7396}">
      <dsp:nvSpPr>
        <dsp:cNvPr id="0" name=""/>
        <dsp:cNvSpPr/>
      </dsp:nvSpPr>
      <dsp:spPr>
        <a:xfrm>
          <a:off x="3910830" y="0"/>
          <a:ext cx="1185157" cy="45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defRPr b="1"/>
          </a:pPr>
          <a:endParaRPr lang="en-US" sz="1400" kern="1200"/>
        </a:p>
      </dsp:txBody>
      <dsp:txXfrm>
        <a:off x="3910830" y="0"/>
        <a:ext cx="1185157" cy="453648"/>
      </dsp:txXfrm>
    </dsp:sp>
    <dsp:sp modelId="{59D189C4-681C-4167-ADF1-0E6E41DC64C0}">
      <dsp:nvSpPr>
        <dsp:cNvPr id="0" name=""/>
        <dsp:cNvSpPr/>
      </dsp:nvSpPr>
      <dsp:spPr>
        <a:xfrm>
          <a:off x="5214693" y="453648"/>
          <a:ext cx="1185157" cy="361330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9AF82-AA3C-4886-B690-37AD5DA43455}">
      <dsp:nvSpPr>
        <dsp:cNvPr id="0" name=""/>
        <dsp:cNvSpPr/>
      </dsp:nvSpPr>
      <dsp:spPr>
        <a:xfrm>
          <a:off x="0"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New Centers of Density</a:t>
          </a:r>
        </a:p>
      </dsp:txBody>
      <dsp:txXfrm>
        <a:off x="0" y="0"/>
        <a:ext cx="2001321" cy="592389"/>
      </dsp:txXfrm>
    </dsp:sp>
    <dsp:sp modelId="{D218E2DA-4EAE-46BF-B287-9E21790E9DFE}">
      <dsp:nvSpPr>
        <dsp:cNvPr id="0" name=""/>
        <dsp:cNvSpPr/>
      </dsp:nvSpPr>
      <dsp:spPr>
        <a:xfrm>
          <a:off x="0"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Densest populations now found in the Northeast and Appalachians.</a:t>
          </a:r>
        </a:p>
        <a:p>
          <a:pPr marL="0" lvl="0" indent="0" algn="l" defTabSz="622300">
            <a:lnSpc>
              <a:spcPct val="100000"/>
            </a:lnSpc>
            <a:spcBef>
              <a:spcPct val="0"/>
            </a:spcBef>
            <a:spcAft>
              <a:spcPct val="35000"/>
            </a:spcAft>
            <a:buNone/>
          </a:pPr>
          <a:endParaRPr lang="en-US" sz="1400" kern="1200" dirty="0"/>
        </a:p>
      </dsp:txBody>
      <dsp:txXfrm>
        <a:off x="0" y="592389"/>
        <a:ext cx="2001321" cy="3494978"/>
      </dsp:txXfrm>
    </dsp:sp>
    <dsp:sp modelId="{A053DAFF-A0B9-42DB-B9E6-C6C3E2B9554E}">
      <dsp:nvSpPr>
        <dsp:cNvPr id="0" name=""/>
        <dsp:cNvSpPr/>
      </dsp:nvSpPr>
      <dsp:spPr>
        <a:xfrm>
          <a:off x="2201453"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Active Edges of the Map</a:t>
          </a:r>
        </a:p>
      </dsp:txBody>
      <dsp:txXfrm>
        <a:off x="2201453" y="0"/>
        <a:ext cx="2001321" cy="592389"/>
      </dsp:txXfrm>
    </dsp:sp>
    <dsp:sp modelId="{5DB76E1F-F27B-477F-A081-40F3F0A294DA}">
      <dsp:nvSpPr>
        <dsp:cNvPr id="0" name=""/>
        <dsp:cNvSpPr/>
      </dsp:nvSpPr>
      <dsp:spPr>
        <a:xfrm>
          <a:off x="2201453"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Alaska and Panama mark active frontiers of range expansion.</a:t>
          </a:r>
        </a:p>
        <a:p>
          <a:pPr marL="0" lvl="0" indent="0" algn="l" defTabSz="622300">
            <a:lnSpc>
              <a:spcPct val="100000"/>
            </a:lnSpc>
            <a:spcBef>
              <a:spcPct val="0"/>
            </a:spcBef>
            <a:spcAft>
              <a:spcPct val="35000"/>
            </a:spcAft>
            <a:buNone/>
          </a:pPr>
          <a:endParaRPr lang="en-US" sz="1400" kern="1200" dirty="0"/>
        </a:p>
      </dsp:txBody>
      <dsp:txXfrm>
        <a:off x="2201453" y="592389"/>
        <a:ext cx="2001321" cy="3494978"/>
      </dsp:txXfrm>
    </dsp:sp>
    <dsp:sp modelId="{BBFD0D89-8AB9-426D-9290-80E9C5088325}">
      <dsp:nvSpPr>
        <dsp:cNvPr id="0" name=""/>
        <dsp:cNvSpPr/>
      </dsp:nvSpPr>
      <dsp:spPr>
        <a:xfrm>
          <a:off x="4402907"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One Connected Spine</a:t>
          </a:r>
        </a:p>
      </dsp:txBody>
      <dsp:txXfrm>
        <a:off x="4402907" y="0"/>
        <a:ext cx="2001321" cy="592389"/>
      </dsp:txXfrm>
    </dsp:sp>
    <dsp:sp modelId="{A6E5CD4B-6C0F-47A1-B807-875A1A6CF49C}">
      <dsp:nvSpPr>
        <dsp:cNvPr id="0" name=""/>
        <dsp:cNvSpPr/>
      </dsp:nvSpPr>
      <dsp:spPr>
        <a:xfrm>
          <a:off x="4402907"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Continental corridor links North and Central American ecosystems.</a:t>
          </a:r>
        </a:p>
        <a:p>
          <a:pPr marL="0" lvl="0" indent="0" algn="l" defTabSz="622300">
            <a:lnSpc>
              <a:spcPct val="100000"/>
            </a:lnSpc>
            <a:spcBef>
              <a:spcPct val="0"/>
            </a:spcBef>
            <a:spcAft>
              <a:spcPct val="35000"/>
            </a:spcAft>
            <a:buNone/>
          </a:pPr>
          <a:endParaRPr lang="en-US" sz="1400" kern="1200" dirty="0"/>
        </a:p>
      </dsp:txBody>
      <dsp:txXfrm>
        <a:off x="4402907" y="592389"/>
        <a:ext cx="2001321" cy="3494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A56BD-BA34-492F-B871-7A69295276B6}">
      <dsp:nvSpPr>
        <dsp:cNvPr id="0" name=""/>
        <dsp:cNvSpPr/>
      </dsp:nvSpPr>
      <dsp:spPr>
        <a:xfrm>
          <a:off x="0" y="0"/>
          <a:ext cx="3048888" cy="40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Open Home Range</a:t>
          </a:r>
        </a:p>
      </dsp:txBody>
      <dsp:txXfrm>
        <a:off x="0" y="0"/>
        <a:ext cx="3048888" cy="408736"/>
      </dsp:txXfrm>
    </dsp:sp>
    <dsp:sp modelId="{28070BFE-E63D-497E-B2D3-36EEAF400235}">
      <dsp:nvSpPr>
        <dsp:cNvPr id="0" name=""/>
        <dsp:cNvSpPr/>
      </dsp:nvSpPr>
      <dsp:spPr>
        <a:xfrm>
          <a:off x="0" y="408736"/>
          <a:ext cx="3048888" cy="3678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Core populations occupied open plains and western deserts.</a:t>
          </a:r>
        </a:p>
      </dsp:txBody>
      <dsp:txXfrm>
        <a:off x="0" y="408736"/>
        <a:ext cx="3048888" cy="3678631"/>
      </dsp:txXfrm>
    </dsp:sp>
    <dsp:sp modelId="{BA67CE12-AE33-4A8B-AAB8-31B39662E4F5}">
      <dsp:nvSpPr>
        <dsp:cNvPr id="0" name=""/>
        <dsp:cNvSpPr/>
      </dsp:nvSpPr>
      <dsp:spPr>
        <a:xfrm>
          <a:off x="3353777" y="0"/>
          <a:ext cx="3048888" cy="40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Data Type Evolution</a:t>
          </a:r>
        </a:p>
      </dsp:txBody>
      <dsp:txXfrm>
        <a:off x="3353777" y="0"/>
        <a:ext cx="3048888" cy="408736"/>
      </dsp:txXfrm>
    </dsp:sp>
    <dsp:sp modelId="{96A9758D-6293-485C-9F24-1B88D556AD0C}">
      <dsp:nvSpPr>
        <dsp:cNvPr id="0" name=""/>
        <dsp:cNvSpPr/>
      </dsp:nvSpPr>
      <dsp:spPr>
        <a:xfrm>
          <a:off x="3353777" y="408736"/>
          <a:ext cx="3048888" cy="3678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Early expansion began quietly across newly altered landscapes.</a:t>
          </a:r>
        </a:p>
      </dsp:txBody>
      <dsp:txXfrm>
        <a:off x="3353777" y="408736"/>
        <a:ext cx="3048888" cy="36786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867DC-3B62-43EF-B8A7-98448411659A}">
      <dsp:nvSpPr>
        <dsp:cNvPr id="0" name=""/>
        <dsp:cNvSpPr/>
      </dsp:nvSpPr>
      <dsp:spPr>
        <a:xfrm>
          <a:off x="0" y="0"/>
          <a:ext cx="2001321" cy="58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First Eastern Footsteps</a:t>
          </a:r>
        </a:p>
      </dsp:txBody>
      <dsp:txXfrm>
        <a:off x="0" y="0"/>
        <a:ext cx="2001321" cy="584303"/>
      </dsp:txXfrm>
    </dsp:sp>
    <dsp:sp modelId="{73546547-9160-4BCB-A6CC-A5BC11CB55E0}">
      <dsp:nvSpPr>
        <dsp:cNvPr id="0" name=""/>
        <dsp:cNvSpPr/>
      </dsp:nvSpPr>
      <dsp:spPr>
        <a:xfrm>
          <a:off x="0" y="584303"/>
          <a:ext cx="2001321" cy="1326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Verified east-of-Mississippi sightings mark the species’ first leap forward.</a:t>
          </a:r>
        </a:p>
      </dsp:txBody>
      <dsp:txXfrm>
        <a:off x="0" y="584303"/>
        <a:ext cx="2001321" cy="1326541"/>
      </dsp:txXfrm>
    </dsp:sp>
    <dsp:sp modelId="{52A5EA19-4AD2-4ACB-A944-26C6147849B0}">
      <dsp:nvSpPr>
        <dsp:cNvPr id="0" name=""/>
        <dsp:cNvSpPr/>
      </dsp:nvSpPr>
      <dsp:spPr>
        <a:xfrm>
          <a:off x="2201453" y="0"/>
          <a:ext cx="2001321" cy="58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Great Lakes &amp; Beyond</a:t>
          </a:r>
        </a:p>
      </dsp:txBody>
      <dsp:txXfrm>
        <a:off x="2201453" y="0"/>
        <a:ext cx="2001321" cy="584303"/>
      </dsp:txXfrm>
    </dsp:sp>
    <dsp:sp modelId="{14876A5E-E614-4EAC-986D-6BEA912814EE}">
      <dsp:nvSpPr>
        <dsp:cNvPr id="0" name=""/>
        <dsp:cNvSpPr/>
      </dsp:nvSpPr>
      <dsp:spPr>
        <a:xfrm>
          <a:off x="2201453" y="584303"/>
          <a:ext cx="2001321" cy="1326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Records emerge in the Great Lakes and southern Canada by mid-century.</a:t>
          </a:r>
        </a:p>
      </dsp:txBody>
      <dsp:txXfrm>
        <a:off x="2201453" y="584303"/>
        <a:ext cx="2001321" cy="1326541"/>
      </dsp:txXfrm>
    </dsp:sp>
    <dsp:sp modelId="{08034ED9-7E55-4FE2-9D22-F4BF2264F288}">
      <dsp:nvSpPr>
        <dsp:cNvPr id="0" name=""/>
        <dsp:cNvSpPr/>
      </dsp:nvSpPr>
      <dsp:spPr>
        <a:xfrm>
          <a:off x="4402907" y="0"/>
          <a:ext cx="2001321" cy="58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Persistence Under Fire</a:t>
          </a:r>
        </a:p>
      </dsp:txBody>
      <dsp:txXfrm>
        <a:off x="4402907" y="0"/>
        <a:ext cx="2001321" cy="584303"/>
      </dsp:txXfrm>
    </dsp:sp>
    <dsp:sp modelId="{004B4147-F2F2-4FA1-AF58-5DAFDCB5C689}">
      <dsp:nvSpPr>
        <dsp:cNvPr id="0" name=""/>
        <dsp:cNvSpPr/>
      </dsp:nvSpPr>
      <dsp:spPr>
        <a:xfrm>
          <a:off x="4402907" y="584303"/>
          <a:ext cx="2001321" cy="1326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Gradual but persistent growth despite widespread predator control.</a:t>
          </a:r>
        </a:p>
      </dsp:txBody>
      <dsp:txXfrm>
        <a:off x="4402907" y="584303"/>
        <a:ext cx="2001321" cy="13265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867DC-3B62-43EF-B8A7-98448411659A}">
      <dsp:nvSpPr>
        <dsp:cNvPr id="0" name=""/>
        <dsp:cNvSpPr/>
      </dsp:nvSpPr>
      <dsp:spPr>
        <a:xfrm>
          <a:off x="0" y="0"/>
          <a:ext cx="2001321" cy="762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dirty="0"/>
            <a:t>Western Population Stronghold</a:t>
          </a:r>
        </a:p>
      </dsp:txBody>
      <dsp:txXfrm>
        <a:off x="0" y="0"/>
        <a:ext cx="2001321" cy="762438"/>
      </dsp:txXfrm>
    </dsp:sp>
    <dsp:sp modelId="{73546547-9160-4BCB-A6CC-A5BC11CB55E0}">
      <dsp:nvSpPr>
        <dsp:cNvPr id="0" name=""/>
        <dsp:cNvSpPr/>
      </dsp:nvSpPr>
      <dsp:spPr>
        <a:xfrm>
          <a:off x="0" y="762438"/>
          <a:ext cx="2001321" cy="111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Western populations stay strong even under removal programs.</a:t>
          </a:r>
        </a:p>
      </dsp:txBody>
      <dsp:txXfrm>
        <a:off x="0" y="762438"/>
        <a:ext cx="2001321" cy="1110316"/>
      </dsp:txXfrm>
    </dsp:sp>
    <dsp:sp modelId="{52A5EA19-4AD2-4ACB-A944-26C6147849B0}">
      <dsp:nvSpPr>
        <dsp:cNvPr id="0" name=""/>
        <dsp:cNvSpPr/>
      </dsp:nvSpPr>
      <dsp:spPr>
        <a:xfrm>
          <a:off x="2201453" y="0"/>
          <a:ext cx="2001321" cy="762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Limited Eastern Presence</a:t>
          </a:r>
        </a:p>
      </dsp:txBody>
      <dsp:txXfrm>
        <a:off x="2201453" y="0"/>
        <a:ext cx="2001321" cy="762438"/>
      </dsp:txXfrm>
    </dsp:sp>
    <dsp:sp modelId="{14876A5E-E614-4EAC-986D-6BEA912814EE}">
      <dsp:nvSpPr>
        <dsp:cNvPr id="0" name=""/>
        <dsp:cNvSpPr/>
      </dsp:nvSpPr>
      <dsp:spPr>
        <a:xfrm>
          <a:off x="2201453" y="762438"/>
          <a:ext cx="2001321" cy="111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Scattered records begin appearing in Appalachia and the Northeast.</a:t>
          </a:r>
        </a:p>
      </dsp:txBody>
      <dsp:txXfrm>
        <a:off x="2201453" y="762438"/>
        <a:ext cx="2001321" cy="1110316"/>
      </dsp:txXfrm>
    </dsp:sp>
    <dsp:sp modelId="{08034ED9-7E55-4FE2-9D22-F4BF2264F288}">
      <dsp:nvSpPr>
        <dsp:cNvPr id="0" name=""/>
        <dsp:cNvSpPr/>
      </dsp:nvSpPr>
      <dsp:spPr>
        <a:xfrm>
          <a:off x="4402907" y="0"/>
          <a:ext cx="2001321" cy="762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dirty="0"/>
            <a:t>Onset of Eastward Expansion</a:t>
          </a:r>
        </a:p>
      </dsp:txBody>
      <dsp:txXfrm>
        <a:off x="4402907" y="0"/>
        <a:ext cx="2001321" cy="762438"/>
      </dsp:txXfrm>
    </dsp:sp>
    <dsp:sp modelId="{004B4147-F2F2-4FA1-AF58-5DAFDCB5C689}">
      <dsp:nvSpPr>
        <dsp:cNvPr id="0" name=""/>
        <dsp:cNvSpPr/>
      </dsp:nvSpPr>
      <dsp:spPr>
        <a:xfrm>
          <a:off x="4402907" y="762438"/>
          <a:ext cx="2001321" cy="111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Coyotes expand into flexible generalist predator roles.</a:t>
          </a:r>
        </a:p>
      </dsp:txBody>
      <dsp:txXfrm>
        <a:off x="4402907" y="762438"/>
        <a:ext cx="2001321" cy="11103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867DC-3B62-43EF-B8A7-98448411659A}">
      <dsp:nvSpPr>
        <dsp:cNvPr id="0" name=""/>
        <dsp:cNvSpPr/>
      </dsp:nvSpPr>
      <dsp:spPr>
        <a:xfrm>
          <a:off x="0" y="0"/>
          <a:ext cx="1706864" cy="520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dirty="0"/>
            <a:t>Patterns of Early Expansion</a:t>
          </a:r>
        </a:p>
      </dsp:txBody>
      <dsp:txXfrm>
        <a:off x="0" y="0"/>
        <a:ext cx="1706864" cy="520315"/>
      </dsp:txXfrm>
    </dsp:sp>
    <dsp:sp modelId="{73546547-9160-4BCB-A6CC-A5BC11CB55E0}">
      <dsp:nvSpPr>
        <dsp:cNvPr id="0" name=""/>
        <dsp:cNvSpPr/>
      </dsp:nvSpPr>
      <dsp:spPr>
        <a:xfrm>
          <a:off x="0" y="520315"/>
          <a:ext cx="1706864" cy="946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Sightings cluster near rail lines, small towns, and early suburbs.</a:t>
          </a:r>
        </a:p>
      </dsp:txBody>
      <dsp:txXfrm>
        <a:off x="0" y="520315"/>
        <a:ext cx="1706864" cy="946954"/>
      </dsp:txXfrm>
    </dsp:sp>
    <dsp:sp modelId="{52A5EA19-4AD2-4ACB-A944-26C6147849B0}">
      <dsp:nvSpPr>
        <dsp:cNvPr id="0" name=""/>
        <dsp:cNvSpPr/>
      </dsp:nvSpPr>
      <dsp:spPr>
        <a:xfrm>
          <a:off x="1877550" y="0"/>
          <a:ext cx="1706864" cy="520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dirty="0"/>
            <a:t>Habitat Opportunism</a:t>
          </a:r>
        </a:p>
      </dsp:txBody>
      <dsp:txXfrm>
        <a:off x="1877550" y="0"/>
        <a:ext cx="1706864" cy="520315"/>
      </dsp:txXfrm>
    </dsp:sp>
    <dsp:sp modelId="{14876A5E-E614-4EAC-986D-6BEA912814EE}">
      <dsp:nvSpPr>
        <dsp:cNvPr id="0" name=""/>
        <dsp:cNvSpPr/>
      </dsp:nvSpPr>
      <dsp:spPr>
        <a:xfrm>
          <a:off x="1877550" y="520315"/>
          <a:ext cx="1706864" cy="946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Behavioral flexibility allows survival within disturbed habitats.</a:t>
          </a:r>
        </a:p>
      </dsp:txBody>
      <dsp:txXfrm>
        <a:off x="1877550" y="520315"/>
        <a:ext cx="1706864" cy="946954"/>
      </dsp:txXfrm>
    </dsp:sp>
    <dsp:sp modelId="{08034ED9-7E55-4FE2-9D22-F4BF2264F288}">
      <dsp:nvSpPr>
        <dsp:cNvPr id="0" name=""/>
        <dsp:cNvSpPr/>
      </dsp:nvSpPr>
      <dsp:spPr>
        <a:xfrm>
          <a:off x="3755101" y="0"/>
          <a:ext cx="1706864" cy="520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dirty="0"/>
            <a:t>The Urban Pivot</a:t>
          </a:r>
        </a:p>
      </dsp:txBody>
      <dsp:txXfrm>
        <a:off x="3755101" y="0"/>
        <a:ext cx="1706864" cy="520315"/>
      </dsp:txXfrm>
    </dsp:sp>
    <dsp:sp modelId="{004B4147-F2F2-4FA1-AF58-5DAFDCB5C689}">
      <dsp:nvSpPr>
        <dsp:cNvPr id="0" name=""/>
        <dsp:cNvSpPr/>
      </dsp:nvSpPr>
      <dsp:spPr>
        <a:xfrm>
          <a:off x="3755101" y="520315"/>
          <a:ext cx="1706864" cy="946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Seeds of modern urban adaptation begin to appear.</a:t>
          </a:r>
        </a:p>
        <a:p>
          <a:pPr marL="0" lvl="0" indent="0" algn="l" defTabSz="533400">
            <a:lnSpc>
              <a:spcPct val="100000"/>
            </a:lnSpc>
            <a:spcBef>
              <a:spcPct val="0"/>
            </a:spcBef>
            <a:spcAft>
              <a:spcPct val="35000"/>
            </a:spcAft>
            <a:buNone/>
          </a:pPr>
          <a:endParaRPr lang="en-US" sz="1200" kern="1200" dirty="0"/>
        </a:p>
      </dsp:txBody>
      <dsp:txXfrm>
        <a:off x="3755101" y="520315"/>
        <a:ext cx="1706864" cy="9469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E1989-3370-4201-ACC8-FA9D55BDAF99}">
      <dsp:nvSpPr>
        <dsp:cNvPr id="0" name=""/>
        <dsp:cNvSpPr/>
      </dsp:nvSpPr>
      <dsp:spPr>
        <a:xfrm>
          <a:off x="0" y="0"/>
          <a:ext cx="2001321" cy="59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Dominant Brush Habitat</a:t>
          </a:r>
        </a:p>
      </dsp:txBody>
      <dsp:txXfrm>
        <a:off x="0" y="0"/>
        <a:ext cx="2001321" cy="592230"/>
      </dsp:txXfrm>
    </dsp:sp>
    <dsp:sp modelId="{4CDE9938-7FB7-4F95-989F-1F6E44F92DCE}">
      <dsp:nvSpPr>
        <dsp:cNvPr id="0" name=""/>
        <dsp:cNvSpPr/>
      </dsp:nvSpPr>
      <dsp:spPr>
        <a:xfrm>
          <a:off x="0" y="592230"/>
          <a:ext cx="2001321" cy="193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Coyotes reach nearly every U.S. biome, from coasts to highlands.</a:t>
          </a:r>
        </a:p>
      </dsp:txBody>
      <dsp:txXfrm>
        <a:off x="0" y="592230"/>
        <a:ext cx="2001321" cy="1930252"/>
      </dsp:txXfrm>
    </dsp:sp>
    <dsp:sp modelId="{B2DE1DCD-2409-48CA-A54F-22325439D628}">
      <dsp:nvSpPr>
        <dsp:cNvPr id="0" name=""/>
        <dsp:cNvSpPr/>
      </dsp:nvSpPr>
      <dsp:spPr>
        <a:xfrm>
          <a:off x="2201453" y="0"/>
          <a:ext cx="2001321" cy="59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Secondary Habitats</a:t>
          </a:r>
        </a:p>
      </dsp:txBody>
      <dsp:txXfrm>
        <a:off x="2201453" y="0"/>
        <a:ext cx="2001321" cy="592230"/>
      </dsp:txXfrm>
    </dsp:sp>
    <dsp:sp modelId="{FC7CA804-DADC-4435-9D3C-5C8E68CF13FE}">
      <dsp:nvSpPr>
        <dsp:cNvPr id="0" name=""/>
        <dsp:cNvSpPr/>
      </dsp:nvSpPr>
      <dsp:spPr>
        <a:xfrm>
          <a:off x="2201453" y="592230"/>
          <a:ext cx="2001321" cy="193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Populations stabilize across the Midwest, Great Lakes, and Northeast.</a:t>
          </a:r>
        </a:p>
      </dsp:txBody>
      <dsp:txXfrm>
        <a:off x="2201453" y="592230"/>
        <a:ext cx="2001321" cy="1930252"/>
      </dsp:txXfrm>
    </dsp:sp>
    <dsp:sp modelId="{1B1FE2D3-2CE4-45DF-AEA9-9F8563B17CBD}">
      <dsp:nvSpPr>
        <dsp:cNvPr id="0" name=""/>
        <dsp:cNvSpPr/>
      </dsp:nvSpPr>
      <dsp:spPr>
        <a:xfrm>
          <a:off x="4402907" y="0"/>
          <a:ext cx="2001321" cy="59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Ecological Context</a:t>
          </a:r>
        </a:p>
      </dsp:txBody>
      <dsp:txXfrm>
        <a:off x="4402907" y="0"/>
        <a:ext cx="2001321" cy="592230"/>
      </dsp:txXfrm>
    </dsp:sp>
    <dsp:sp modelId="{7C43F1ED-CC81-4C1B-BAE4-BC4E79A4612C}">
      <dsp:nvSpPr>
        <dsp:cNvPr id="0" name=""/>
        <dsp:cNvSpPr/>
      </dsp:nvSpPr>
      <dsp:spPr>
        <a:xfrm>
          <a:off x="4402907" y="592230"/>
          <a:ext cx="2001321" cy="193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Ecosystems rebalance as coyotes replace lost apex predators.</a:t>
          </a:r>
        </a:p>
        <a:p>
          <a:pPr marL="0" lvl="0" indent="0" algn="l" defTabSz="622300">
            <a:lnSpc>
              <a:spcPct val="100000"/>
            </a:lnSpc>
            <a:spcBef>
              <a:spcPct val="0"/>
            </a:spcBef>
            <a:spcAft>
              <a:spcPct val="35000"/>
            </a:spcAft>
            <a:buNone/>
          </a:pPr>
          <a:endParaRPr lang="en-US" sz="1400" kern="1200" dirty="0"/>
        </a:p>
      </dsp:txBody>
      <dsp:txXfrm>
        <a:off x="4402907" y="592230"/>
        <a:ext cx="2001321" cy="19302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0282A-90AC-441D-9786-38645E58F14A}">
      <dsp:nvSpPr>
        <dsp:cNvPr id="0" name=""/>
        <dsp:cNvSpPr/>
      </dsp:nvSpPr>
      <dsp:spPr>
        <a:xfrm>
          <a:off x="0" y="0"/>
          <a:ext cx="2001321" cy="56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dirty="0"/>
            <a:t>Who’s on the Landscape</a:t>
          </a:r>
        </a:p>
      </dsp:txBody>
      <dsp:txXfrm>
        <a:off x="0" y="0"/>
        <a:ext cx="2001321" cy="566163"/>
      </dsp:txXfrm>
    </dsp:sp>
    <dsp:sp modelId="{213EABF6-4267-4382-BCCD-900A0261BE63}">
      <dsp:nvSpPr>
        <dsp:cNvPr id="0" name=""/>
        <dsp:cNvSpPr/>
      </dsp:nvSpPr>
      <dsp:spPr>
        <a:xfrm>
          <a:off x="0" y="566163"/>
          <a:ext cx="2001321" cy="1435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kern="1200" dirty="0"/>
            <a:t>Age-structure data show adult bias but healthy juvenile recruitment.</a:t>
          </a:r>
        </a:p>
      </dsp:txBody>
      <dsp:txXfrm>
        <a:off x="0" y="566163"/>
        <a:ext cx="2001321" cy="1435772"/>
      </dsp:txXfrm>
    </dsp:sp>
    <dsp:sp modelId="{B450E03B-FD78-4C11-A926-1A1D61A05E85}">
      <dsp:nvSpPr>
        <dsp:cNvPr id="0" name=""/>
        <dsp:cNvSpPr/>
      </dsp:nvSpPr>
      <dsp:spPr>
        <a:xfrm>
          <a:off x="2201453" y="0"/>
          <a:ext cx="2001321" cy="56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dirty="0"/>
            <a:t>Breeding Through Pressure</a:t>
          </a:r>
        </a:p>
      </dsp:txBody>
      <dsp:txXfrm>
        <a:off x="2201453" y="0"/>
        <a:ext cx="2001321" cy="566163"/>
      </dsp:txXfrm>
    </dsp:sp>
    <dsp:sp modelId="{80BCFF77-1356-471F-8A13-99BA1684A178}">
      <dsp:nvSpPr>
        <dsp:cNvPr id="0" name=""/>
        <dsp:cNvSpPr/>
      </dsp:nvSpPr>
      <dsp:spPr>
        <a:xfrm>
          <a:off x="2201453" y="566163"/>
          <a:ext cx="2001321" cy="1435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kern="1200"/>
            <a:t>Indicates ongoing breeding success under diverse conditions.</a:t>
          </a:r>
          <a:endParaRPr lang="en-US" sz="1300" kern="1200" dirty="0"/>
        </a:p>
        <a:p>
          <a:pPr marL="0" lvl="0" indent="0" algn="l" defTabSz="577850">
            <a:lnSpc>
              <a:spcPct val="100000"/>
            </a:lnSpc>
            <a:spcBef>
              <a:spcPct val="0"/>
            </a:spcBef>
            <a:spcAft>
              <a:spcPct val="35000"/>
            </a:spcAft>
            <a:buNone/>
          </a:pPr>
          <a:endParaRPr lang="en-US" sz="1300" kern="1200" dirty="0"/>
        </a:p>
      </dsp:txBody>
      <dsp:txXfrm>
        <a:off x="2201453" y="566163"/>
        <a:ext cx="2001321" cy="1435772"/>
      </dsp:txXfrm>
    </dsp:sp>
    <dsp:sp modelId="{3D4D9344-C69D-44F2-AF3F-8158D2E2BADB}">
      <dsp:nvSpPr>
        <dsp:cNvPr id="0" name=""/>
        <dsp:cNvSpPr/>
      </dsp:nvSpPr>
      <dsp:spPr>
        <a:xfrm>
          <a:off x="4402907" y="0"/>
          <a:ext cx="2001321" cy="56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1590" rIns="21590" bIns="21590" numCol="1" spcCol="1270" anchor="t" anchorCtr="0">
          <a:noAutofit/>
        </a:bodyPr>
        <a:lstStyle/>
        <a:p>
          <a:pPr marL="0" lvl="0" indent="0" algn="l" defTabSz="755650">
            <a:lnSpc>
              <a:spcPct val="100000"/>
            </a:lnSpc>
            <a:spcBef>
              <a:spcPct val="0"/>
            </a:spcBef>
            <a:spcAft>
              <a:spcPct val="35000"/>
            </a:spcAft>
            <a:buNone/>
            <a:defRPr b="1"/>
          </a:pPr>
          <a:r>
            <a:rPr lang="en-US" sz="1700" kern="1200" dirty="0"/>
            <a:t>Resilience in the Numbers</a:t>
          </a:r>
        </a:p>
      </dsp:txBody>
      <dsp:txXfrm>
        <a:off x="4402907" y="0"/>
        <a:ext cx="2001321" cy="566163"/>
      </dsp:txXfrm>
    </dsp:sp>
    <dsp:sp modelId="{817CA146-9B1A-4F5B-A1E4-E4A84530AEFA}">
      <dsp:nvSpPr>
        <dsp:cNvPr id="0" name=""/>
        <dsp:cNvSpPr/>
      </dsp:nvSpPr>
      <dsp:spPr>
        <a:xfrm>
          <a:off x="4402907" y="566163"/>
          <a:ext cx="2001321" cy="1435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6510" rIns="16510" bIns="16510" numCol="1" spcCol="1270" anchor="t" anchorCtr="0">
          <a:noAutofit/>
        </a:bodyPr>
        <a:lstStyle/>
        <a:p>
          <a:pPr marL="0" lvl="0" indent="0" algn="l" defTabSz="577850">
            <a:lnSpc>
              <a:spcPct val="100000"/>
            </a:lnSpc>
            <a:spcBef>
              <a:spcPct val="0"/>
            </a:spcBef>
            <a:spcAft>
              <a:spcPct val="35000"/>
            </a:spcAft>
            <a:buNone/>
          </a:pPr>
          <a:r>
            <a:rPr lang="en-US" sz="1300" kern="1200" dirty="0"/>
            <a:t>Population stability reflects strong resilience to human pressure.</a:t>
          </a:r>
        </a:p>
      </dsp:txBody>
      <dsp:txXfrm>
        <a:off x="4402907" y="566163"/>
        <a:ext cx="2001321" cy="14357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0282A-90AC-441D-9786-38645E58F14A}">
      <dsp:nvSpPr>
        <dsp:cNvPr id="0" name=""/>
        <dsp:cNvSpPr/>
      </dsp:nvSpPr>
      <dsp:spPr>
        <a:xfrm>
          <a:off x="0" y="0"/>
          <a:ext cx="2001321" cy="58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Top Predator of Concern</a:t>
          </a:r>
        </a:p>
      </dsp:txBody>
      <dsp:txXfrm>
        <a:off x="0" y="0"/>
        <a:ext cx="2001321" cy="584191"/>
      </dsp:txXfrm>
    </dsp:sp>
    <dsp:sp modelId="{213EABF6-4267-4382-BCCD-900A0261BE63}">
      <dsp:nvSpPr>
        <dsp:cNvPr id="0" name=""/>
        <dsp:cNvSpPr/>
      </dsp:nvSpPr>
      <dsp:spPr>
        <a:xfrm>
          <a:off x="0" y="584191"/>
          <a:ext cx="2001321" cy="165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Coyotes account for over half of all predator livestock losses.</a:t>
          </a:r>
        </a:p>
      </dsp:txBody>
      <dsp:txXfrm>
        <a:off x="0" y="584191"/>
        <a:ext cx="2001321" cy="1651157"/>
      </dsp:txXfrm>
    </dsp:sp>
    <dsp:sp modelId="{B450E03B-FD78-4C11-A926-1A1D61A05E85}">
      <dsp:nvSpPr>
        <dsp:cNvPr id="0" name=""/>
        <dsp:cNvSpPr/>
      </dsp:nvSpPr>
      <dsp:spPr>
        <a:xfrm>
          <a:off x="2201453" y="0"/>
          <a:ext cx="2001321" cy="58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Most at Risk</a:t>
          </a:r>
        </a:p>
      </dsp:txBody>
      <dsp:txXfrm>
        <a:off x="2201453" y="0"/>
        <a:ext cx="2001321" cy="584191"/>
      </dsp:txXfrm>
    </dsp:sp>
    <dsp:sp modelId="{80BCFF77-1356-471F-8A13-99BA1684A178}">
      <dsp:nvSpPr>
        <dsp:cNvPr id="0" name=""/>
        <dsp:cNvSpPr/>
      </dsp:nvSpPr>
      <dsp:spPr>
        <a:xfrm>
          <a:off x="2201453" y="584191"/>
          <a:ext cx="2001321" cy="165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Sheep, calves, and goats most vulnerable in open rangelands.</a:t>
          </a:r>
        </a:p>
        <a:p>
          <a:pPr marL="0" lvl="0" indent="0" algn="l" defTabSz="622300">
            <a:lnSpc>
              <a:spcPct val="100000"/>
            </a:lnSpc>
            <a:spcBef>
              <a:spcPct val="0"/>
            </a:spcBef>
            <a:spcAft>
              <a:spcPct val="35000"/>
            </a:spcAft>
            <a:buNone/>
          </a:pPr>
          <a:endParaRPr lang="en-US" sz="1400" kern="1200" dirty="0"/>
        </a:p>
      </dsp:txBody>
      <dsp:txXfrm>
        <a:off x="2201453" y="584191"/>
        <a:ext cx="2001321" cy="1651157"/>
      </dsp:txXfrm>
    </dsp:sp>
    <dsp:sp modelId="{3D4D9344-C69D-44F2-AF3F-8158D2E2BADB}">
      <dsp:nvSpPr>
        <dsp:cNvPr id="0" name=""/>
        <dsp:cNvSpPr/>
      </dsp:nvSpPr>
      <dsp:spPr>
        <a:xfrm>
          <a:off x="4402907" y="0"/>
          <a:ext cx="2001321" cy="58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Where Conflict Peaks</a:t>
          </a:r>
        </a:p>
      </dsp:txBody>
      <dsp:txXfrm>
        <a:off x="4402907" y="0"/>
        <a:ext cx="2001321" cy="584191"/>
      </dsp:txXfrm>
    </dsp:sp>
    <dsp:sp modelId="{817CA146-9B1A-4F5B-A1E4-E4A84530AEFA}">
      <dsp:nvSpPr>
        <dsp:cNvPr id="0" name=""/>
        <dsp:cNvSpPr/>
      </dsp:nvSpPr>
      <dsp:spPr>
        <a:xfrm>
          <a:off x="4402907" y="584191"/>
          <a:ext cx="2001321" cy="165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Conflict greatest where wildland and ranchland overlap.</a:t>
          </a:r>
        </a:p>
      </dsp:txBody>
      <dsp:txXfrm>
        <a:off x="4402907" y="584191"/>
        <a:ext cx="2001321" cy="16511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FE0DE-E239-4AF0-8705-6A269E403513}">
      <dsp:nvSpPr>
        <dsp:cNvPr id="0" name=""/>
        <dsp:cNvSpPr/>
      </dsp:nvSpPr>
      <dsp:spPr>
        <a:xfrm>
          <a:off x="0"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Shifting the Toolbox</a:t>
          </a:r>
        </a:p>
      </dsp:txBody>
      <dsp:txXfrm>
        <a:off x="0" y="0"/>
        <a:ext cx="2001321" cy="592389"/>
      </dsp:txXfrm>
    </dsp:sp>
    <dsp:sp modelId="{41C8F6A6-D8AA-472F-9A05-F6AC84E11CA7}">
      <dsp:nvSpPr>
        <dsp:cNvPr id="0" name=""/>
        <dsp:cNvSpPr/>
      </dsp:nvSpPr>
      <dsp:spPr>
        <a:xfrm>
          <a:off x="0"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Non-lethal deterrents increasingly replace older lethal controls.</a:t>
          </a:r>
        </a:p>
      </dsp:txBody>
      <dsp:txXfrm>
        <a:off x="0" y="592389"/>
        <a:ext cx="2001321" cy="3494978"/>
      </dsp:txXfrm>
    </dsp:sp>
    <dsp:sp modelId="{C32416C6-ED29-43AA-9981-FC0E326C0D72}">
      <dsp:nvSpPr>
        <dsp:cNvPr id="0" name=""/>
        <dsp:cNvSpPr/>
      </dsp:nvSpPr>
      <dsp:spPr>
        <a:xfrm>
          <a:off x="2201453"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What Works Where</a:t>
          </a:r>
        </a:p>
      </dsp:txBody>
      <dsp:txXfrm>
        <a:off x="2201453" y="0"/>
        <a:ext cx="2001321" cy="592389"/>
      </dsp:txXfrm>
    </dsp:sp>
    <dsp:sp modelId="{8F28D2CF-3A1A-47FB-B5ED-A417AF64B296}">
      <dsp:nvSpPr>
        <dsp:cNvPr id="0" name=""/>
        <dsp:cNvSpPr/>
      </dsp:nvSpPr>
      <dsp:spPr>
        <a:xfrm>
          <a:off x="2201453"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Guard animals, secure fencing, and lighting gain widespread use.</a:t>
          </a:r>
        </a:p>
      </dsp:txBody>
      <dsp:txXfrm>
        <a:off x="2201453" y="592389"/>
        <a:ext cx="2001321" cy="3494978"/>
      </dsp:txXfrm>
    </dsp:sp>
    <dsp:sp modelId="{CD8C0356-EB2D-4B20-9107-9BD0FD272844}">
      <dsp:nvSpPr>
        <dsp:cNvPr id="0" name=""/>
        <dsp:cNvSpPr/>
      </dsp:nvSpPr>
      <dsp:spPr>
        <a:xfrm>
          <a:off x="4402907"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No One-Size Solution</a:t>
          </a:r>
        </a:p>
      </dsp:txBody>
      <dsp:txXfrm>
        <a:off x="4402907" y="0"/>
        <a:ext cx="2001321" cy="592389"/>
      </dsp:txXfrm>
    </dsp:sp>
    <dsp:sp modelId="{844739D9-0648-4749-A410-899F1349F3C1}">
      <dsp:nvSpPr>
        <dsp:cNvPr id="0" name=""/>
        <dsp:cNvSpPr/>
      </dsp:nvSpPr>
      <dsp:spPr>
        <a:xfrm>
          <a:off x="4402907"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Results vary by livestock type, terrain, and regional policy.</a:t>
          </a:r>
        </a:p>
      </dsp:txBody>
      <dsp:txXfrm>
        <a:off x="4402907" y="592389"/>
        <a:ext cx="2001321" cy="3494978"/>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12/2/2025</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I'm Donald Weir, and today we're talking about one of North America's most successful colonizers - the coyote. That statue you see is in Van Cortlandt Park in the Bronx – it commemorates the first confirmed urban coyote in New York City, 1946. People were surprised enough to put up a monument. Once restricted to the western plains, coyotes are now everywhere from Alaska to Panama, and they got there by being better at adapting than we were at stopping them."</a:t>
            </a:r>
          </a:p>
        </p:txBody>
      </p:sp>
      <p:sp>
        <p:nvSpPr>
          <p:cNvPr id="4" name="Slide Number Placeholder 3"/>
          <p:cNvSpPr>
            <a:spLocks noGrp="1"/>
          </p:cNvSpPr>
          <p:nvPr>
            <p:ph type="sldNum" sz="quarter" idx="5"/>
          </p:nvPr>
        </p:nvSpPr>
        <p:spPr/>
        <p:txBody>
          <a:bodyPr/>
          <a:lstStyle/>
          <a:p>
            <a:fld id="{BFDD6F49-EBB7-4CCF-97A8-E526BB28BB69}" type="slidenum">
              <a:rPr lang="en-US" smtClean="0"/>
              <a:t>1</a:t>
            </a:fld>
            <a:endParaRPr lang="en-US"/>
          </a:p>
        </p:txBody>
      </p:sp>
    </p:spTree>
    <p:extLst>
      <p:ext uri="{BB962C8B-B14F-4D97-AF65-F5344CB8AC3E}">
        <p14:creationId xmlns:p14="http://schemas.microsoft.com/office/powerpoint/2010/main" val="60360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livestock perspective, coyotes are responsible for over half of predator-related losses. Sheep, calves, and goats are most at risk, especially in open rangelands. Conflict tends to be highest in those overlap zones where farmland meets wild habitat.”</a:t>
            </a:r>
          </a:p>
        </p:txBody>
      </p:sp>
      <p:sp>
        <p:nvSpPr>
          <p:cNvPr id="4" name="Slide Number Placeholder 3"/>
          <p:cNvSpPr>
            <a:spLocks noGrp="1"/>
          </p:cNvSpPr>
          <p:nvPr>
            <p:ph type="sldNum" sz="quarter" idx="5"/>
          </p:nvPr>
        </p:nvSpPr>
        <p:spPr/>
        <p:txBody>
          <a:bodyPr/>
          <a:lstStyle/>
          <a:p>
            <a:fld id="{BFDD6F49-EBB7-4CCF-97A8-E526BB28BB69}" type="slidenum">
              <a:rPr lang="en-US" smtClean="0"/>
              <a:t>10</a:t>
            </a:fld>
            <a:endParaRPr lang="en-US"/>
          </a:p>
        </p:txBody>
      </p:sp>
    </p:spTree>
    <p:extLst>
      <p:ext uri="{BB962C8B-B14F-4D97-AF65-F5344CB8AC3E}">
        <p14:creationId xmlns:p14="http://schemas.microsoft.com/office/powerpoint/2010/main" val="244701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losses add up - tens of millions of dollars nationwide every year. Western states and mountain states take the biggest economic hit because grazing lands are so open. This is where management, compensation, and prevention strategies become necessary."</a:t>
            </a:r>
          </a:p>
        </p:txBody>
      </p:sp>
      <p:sp>
        <p:nvSpPr>
          <p:cNvPr id="4" name="Slide Number Placeholder 3"/>
          <p:cNvSpPr>
            <a:spLocks noGrp="1"/>
          </p:cNvSpPr>
          <p:nvPr>
            <p:ph type="sldNum" sz="quarter" idx="5"/>
          </p:nvPr>
        </p:nvSpPr>
        <p:spPr/>
        <p:txBody>
          <a:bodyPr/>
          <a:lstStyle/>
          <a:p>
            <a:fld id="{BFDD6F49-EBB7-4CCF-97A8-E526BB28BB69}" type="slidenum">
              <a:rPr lang="en-US" smtClean="0"/>
              <a:t>11</a:t>
            </a:fld>
            <a:endParaRPr lang="en-US"/>
          </a:p>
        </p:txBody>
      </p:sp>
    </p:spTree>
    <p:extLst>
      <p:ext uri="{BB962C8B-B14F-4D97-AF65-F5344CB8AC3E}">
        <p14:creationId xmlns:p14="http://schemas.microsoft.com/office/powerpoint/2010/main" val="341631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regions now rely on a mix of deterrents: guard animals, fencing, lighting, and behavior-based approaches. Non-lethal tools have grown over the last few decades because lethal control alone doesn't solve long-term conflicts. Different landscapes need different strategies - there's no one-size-fits-all answer.“</a:t>
            </a:r>
          </a:p>
          <a:p>
            <a:endParaRPr lang="en-US" dirty="0"/>
          </a:p>
          <a:p>
            <a:r>
              <a:rPr lang="en-US" dirty="0"/>
              <a:t>*Walkthrough dialogue*</a:t>
            </a:r>
          </a:p>
          <a:p>
            <a:r>
              <a:rPr lang="en-US" dirty="0"/>
              <a:t>What these charts show are an increase in non-lethal deterrents; such an increase wouldn’t happen if it weren’t monetarily beneficial.</a:t>
            </a:r>
            <a:br>
              <a:rPr lang="en-US" dirty="0"/>
            </a:br>
            <a:r>
              <a:rPr lang="en-US" dirty="0"/>
              <a:t>-Claude- Make the </a:t>
            </a:r>
            <a:r>
              <a:rPr lang="en-US" dirty="0" err="1"/>
              <a:t>bulletpoints</a:t>
            </a:r>
            <a:r>
              <a:rPr lang="en-US" dirty="0"/>
              <a:t> more representative of the graphics. I don’t want to just assume too much on this slide.</a:t>
            </a:r>
          </a:p>
          <a:p>
            <a:r>
              <a:rPr lang="en-US" dirty="0"/>
              <a:t>This slide is to represent the trends in non-lethal deterrents, pose the hypothesis of economics, and propose a trend for the future.</a:t>
            </a:r>
          </a:p>
        </p:txBody>
      </p:sp>
      <p:sp>
        <p:nvSpPr>
          <p:cNvPr id="4" name="Slide Number Placeholder 3"/>
          <p:cNvSpPr>
            <a:spLocks noGrp="1"/>
          </p:cNvSpPr>
          <p:nvPr>
            <p:ph type="sldNum" sz="quarter" idx="5"/>
          </p:nvPr>
        </p:nvSpPr>
        <p:spPr/>
        <p:txBody>
          <a:bodyPr/>
          <a:lstStyle/>
          <a:p>
            <a:fld id="{BFDD6F49-EBB7-4CCF-97A8-E526BB28BB69}" type="slidenum">
              <a:rPr lang="en-US" smtClean="0"/>
              <a:t>12</a:t>
            </a:fld>
            <a:endParaRPr lang="en-US"/>
          </a:p>
        </p:txBody>
      </p:sp>
    </p:spTree>
    <p:extLst>
      <p:ext uri="{BB962C8B-B14F-4D97-AF65-F5344CB8AC3E}">
        <p14:creationId xmlns:p14="http://schemas.microsoft.com/office/powerpoint/2010/main" val="1112155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collection has changed dramatically. Early records came from trappers and museum specimens - very limited. By the 1990s we had structured surveys, and today we have GPS collars, citizen science platforms, and real-time digital reporting. Better data explains why modern maps look so complete compared to historic ones."</a:t>
            </a:r>
          </a:p>
        </p:txBody>
      </p:sp>
      <p:sp>
        <p:nvSpPr>
          <p:cNvPr id="4" name="Slide Number Placeholder 3"/>
          <p:cNvSpPr>
            <a:spLocks noGrp="1"/>
          </p:cNvSpPr>
          <p:nvPr>
            <p:ph type="sldNum" sz="quarter" idx="5"/>
          </p:nvPr>
        </p:nvSpPr>
        <p:spPr/>
        <p:txBody>
          <a:bodyPr/>
          <a:lstStyle/>
          <a:p>
            <a:fld id="{BFDD6F49-EBB7-4CCF-97A8-E526BB28BB69}" type="slidenum">
              <a:rPr lang="en-US" smtClean="0"/>
              <a:t>13</a:t>
            </a:fld>
            <a:endParaRPr lang="en-US"/>
          </a:p>
        </p:txBody>
      </p:sp>
    </p:spTree>
    <p:extLst>
      <p:ext uri="{BB962C8B-B14F-4D97-AF65-F5344CB8AC3E}">
        <p14:creationId xmlns:p14="http://schemas.microsoft.com/office/powerpoint/2010/main" val="360735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2020s, coyotes are everywhere - all 49 continental states, Canada, and moving down through Mexico and Central America. What's remarkable is the push into Alaska in the northwest, Canada in the Northeast,  and the ongoing expansion south through Panama, potentially approaching South America. This would be a transcontinental predator swap that hasn't happened in the Americas in at least three million years. They thrive everywhere from tundra to tropics, which tells you everything about their adaptability."</a:t>
            </a:r>
          </a:p>
        </p:txBody>
      </p:sp>
      <p:sp>
        <p:nvSpPr>
          <p:cNvPr id="4" name="Slide Number Placeholder 3"/>
          <p:cNvSpPr>
            <a:spLocks noGrp="1"/>
          </p:cNvSpPr>
          <p:nvPr>
            <p:ph type="sldNum" sz="quarter" idx="5"/>
          </p:nvPr>
        </p:nvSpPr>
        <p:spPr/>
        <p:txBody>
          <a:bodyPr/>
          <a:lstStyle/>
          <a:p>
            <a:fld id="{BFDD6F49-EBB7-4CCF-97A8-E526BB28BB69}" type="slidenum">
              <a:rPr lang="en-US" smtClean="0"/>
              <a:t>14</a:t>
            </a:fld>
            <a:endParaRPr lang="en-US"/>
          </a:p>
        </p:txBody>
      </p:sp>
    </p:spTree>
    <p:extLst>
      <p:ext uri="{BB962C8B-B14F-4D97-AF65-F5344CB8AC3E}">
        <p14:creationId xmlns:p14="http://schemas.microsoft.com/office/powerpoint/2010/main" val="2283366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dense populations in the Northeast and Appalachian mountains, along with active expansion into Alaska and southern corridors toward Panama and beyond. The northern frontier into Alaska shows coyotes adapting to completely new climates, while the southern movement through Central America could lead to the first contact with South American canids in millions of years. And of course, the eastward push brought them all the way to the Atlantic coast. These patterns show emerging north-south ecological connections we've never seen before at this scale."</a:t>
            </a:r>
          </a:p>
        </p:txBody>
      </p:sp>
      <p:sp>
        <p:nvSpPr>
          <p:cNvPr id="4" name="Slide Number Placeholder 3"/>
          <p:cNvSpPr>
            <a:spLocks noGrp="1"/>
          </p:cNvSpPr>
          <p:nvPr>
            <p:ph type="sldNum" sz="quarter" idx="5"/>
          </p:nvPr>
        </p:nvSpPr>
        <p:spPr/>
        <p:txBody>
          <a:bodyPr/>
          <a:lstStyle/>
          <a:p>
            <a:fld id="{BFDD6F49-EBB7-4CCF-97A8-E526BB28BB69}" type="slidenum">
              <a:rPr lang="en-US" smtClean="0"/>
              <a:t>15</a:t>
            </a:fld>
            <a:endParaRPr lang="en-US"/>
          </a:p>
        </p:txBody>
      </p:sp>
    </p:spTree>
    <p:extLst>
      <p:ext uri="{BB962C8B-B14F-4D97-AF65-F5344CB8AC3E}">
        <p14:creationId xmlns:p14="http://schemas.microsoft.com/office/powerpoint/2010/main" val="3312148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mapped 160 years of coyote expansion - from western origins to continental coverage including Canada and Central America. The data shows successful adaptation across every major habitat type, including full urban environments. Economically, they're responsible for over half of predator livestock losses, which drove the documented shift toward non-lethal management between 2000 and 2015. And the evolution of data collection itself became part of the story - modern tracking methods revealed expansion patterns that early records completely missed."</a:t>
            </a:r>
          </a:p>
        </p:txBody>
      </p:sp>
      <p:sp>
        <p:nvSpPr>
          <p:cNvPr id="4" name="Slide Number Placeholder 3"/>
          <p:cNvSpPr>
            <a:spLocks noGrp="1"/>
          </p:cNvSpPr>
          <p:nvPr>
            <p:ph type="sldNum" sz="quarter" idx="5"/>
          </p:nvPr>
        </p:nvSpPr>
        <p:spPr/>
        <p:txBody>
          <a:bodyPr/>
          <a:lstStyle/>
          <a:p>
            <a:fld id="{BFDD6F49-EBB7-4CCF-97A8-E526BB28BB69}" type="slidenum">
              <a:rPr lang="en-US" smtClean="0"/>
              <a:t>16</a:t>
            </a:fld>
            <a:endParaRPr lang="en-US"/>
          </a:p>
        </p:txBody>
      </p:sp>
    </p:spTree>
    <p:extLst>
      <p:ext uri="{BB962C8B-B14F-4D97-AF65-F5344CB8AC3E}">
        <p14:creationId xmlns:p14="http://schemas.microsoft.com/office/powerpoint/2010/main" val="408754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tracks two centuries of expansion - how coyotes went from a regional species to a continental one. They've adapted to deserts, forests, farmland, suburbs, and full urban centers. The core questions: Where did they go? What patterns drove that movement? And how do we coexist with something this flexible?"</a:t>
            </a:r>
          </a:p>
        </p:txBody>
      </p:sp>
      <p:sp>
        <p:nvSpPr>
          <p:cNvPr id="4" name="Slide Number Placeholder 3"/>
          <p:cNvSpPr>
            <a:spLocks noGrp="1"/>
          </p:cNvSpPr>
          <p:nvPr>
            <p:ph type="sldNum" sz="quarter" idx="5"/>
          </p:nvPr>
        </p:nvSpPr>
        <p:spPr/>
        <p:txBody>
          <a:bodyPr/>
          <a:lstStyle/>
          <a:p>
            <a:fld id="{BFDD6F49-EBB7-4CCF-97A8-E526BB28BB69}" type="slidenum">
              <a:rPr lang="en-US" smtClean="0"/>
              <a:t>2</a:t>
            </a:fld>
            <a:endParaRPr lang="en-US"/>
          </a:p>
        </p:txBody>
      </p:sp>
    </p:spTree>
    <p:extLst>
      <p:ext uri="{BB962C8B-B14F-4D97-AF65-F5344CB8AC3E}">
        <p14:creationId xmlns:p14="http://schemas.microsoft.com/office/powerpoint/2010/main" val="782013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timeline, here's what I analyzed. I pulled wildlife sighting records from government databases and museums - over 160 years of data. I also looked at USDA reports on livestock losses to understand the economic side. The questions were straightforward: Where did coyotes go? When did they get there? And what made it possible? I used Tableau backed with sources to animate the whole timeline so you can actually see the movement unfold."</a:t>
            </a:r>
          </a:p>
        </p:txBody>
      </p:sp>
      <p:sp>
        <p:nvSpPr>
          <p:cNvPr id="4" name="Slide Number Placeholder 3"/>
          <p:cNvSpPr>
            <a:spLocks noGrp="1"/>
          </p:cNvSpPr>
          <p:nvPr>
            <p:ph type="sldNum" sz="quarter" idx="5"/>
          </p:nvPr>
        </p:nvSpPr>
        <p:spPr/>
        <p:txBody>
          <a:bodyPr/>
          <a:lstStyle/>
          <a:p>
            <a:fld id="{BFDD6F49-EBB7-4CCF-97A8-E526BB28BB69}" type="slidenum">
              <a:rPr lang="en-US" smtClean="0"/>
              <a:t>3</a:t>
            </a:fld>
            <a:endParaRPr lang="en-US"/>
          </a:p>
        </p:txBody>
      </p:sp>
    </p:spTree>
    <p:extLst>
      <p:ext uri="{BB962C8B-B14F-4D97-AF65-F5344CB8AC3E}">
        <p14:creationId xmlns:p14="http://schemas.microsoft.com/office/powerpoint/2010/main" val="3694667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1800s, coyotes were concentrated in the open plains and western deserts. But as wolves were eradicated and forests were cleared for farming, new corridors appeared. This is where the quiet early expansion starts - long before anyone thought they'd ever leave the West."</a:t>
            </a:r>
          </a:p>
        </p:txBody>
      </p:sp>
      <p:sp>
        <p:nvSpPr>
          <p:cNvPr id="4" name="Slide Number Placeholder 3"/>
          <p:cNvSpPr>
            <a:spLocks noGrp="1"/>
          </p:cNvSpPr>
          <p:nvPr>
            <p:ph type="sldNum" sz="quarter" idx="5"/>
          </p:nvPr>
        </p:nvSpPr>
        <p:spPr/>
        <p:txBody>
          <a:bodyPr/>
          <a:lstStyle/>
          <a:p>
            <a:fld id="{BFDD6F49-EBB7-4CCF-97A8-E526BB28BB69}" type="slidenum">
              <a:rPr lang="en-US" smtClean="0"/>
              <a:t>4</a:t>
            </a:fld>
            <a:endParaRPr lang="en-US"/>
          </a:p>
        </p:txBody>
      </p:sp>
    </p:spTree>
    <p:extLst>
      <p:ext uri="{BB962C8B-B14F-4D97-AF65-F5344CB8AC3E}">
        <p14:creationId xmlns:p14="http://schemas.microsoft.com/office/powerpoint/2010/main" val="274114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955E3-E9E0-F812-B176-4B7A5B73F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1F519-F24C-5098-F50F-7B7F40494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EDA8FA-342B-7CE0-3862-84A3DE38F042}"/>
              </a:ext>
            </a:extLst>
          </p:cNvPr>
          <p:cNvSpPr>
            <a:spLocks noGrp="1"/>
          </p:cNvSpPr>
          <p:nvPr>
            <p:ph type="body" idx="1"/>
          </p:nvPr>
        </p:nvSpPr>
        <p:spPr/>
        <p:txBody>
          <a:bodyPr/>
          <a:lstStyle/>
          <a:p>
            <a:r>
              <a:rPr lang="en-US" dirty="0"/>
              <a:t>“By the early 1900s, coyotes crossed the Mississippi — a symbolic line for us, but just another landscape feature for them.</a:t>
            </a:r>
          </a:p>
          <a:p>
            <a:r>
              <a:rPr lang="en-US" dirty="0"/>
              <a:t>Sightings spread into the Great Lakes and into Canada, even as predator control ramped up.</a:t>
            </a:r>
          </a:p>
          <a:p>
            <a:r>
              <a:rPr lang="en-US" dirty="0"/>
              <a:t>Their persistence isn’t just stubbornness; it’s the logical outcome of a species that can eat almost anything and live almost anywhere.</a:t>
            </a:r>
          </a:p>
          <a:p>
            <a:r>
              <a:rPr lang="en-US" dirty="0"/>
              <a:t>They’re not playing by our boundaries. They’re playing by ecological and technological ones.”</a:t>
            </a:r>
          </a:p>
        </p:txBody>
      </p:sp>
      <p:sp>
        <p:nvSpPr>
          <p:cNvPr id="4" name="Slide Number Placeholder 3">
            <a:extLst>
              <a:ext uri="{FF2B5EF4-FFF2-40B4-BE49-F238E27FC236}">
                <a16:creationId xmlns:a16="http://schemas.microsoft.com/office/drawing/2014/main" id="{FEDCEF8C-4378-A5A6-772F-BEFB0D8421F7}"/>
              </a:ext>
            </a:extLst>
          </p:cNvPr>
          <p:cNvSpPr>
            <a:spLocks noGrp="1"/>
          </p:cNvSpPr>
          <p:nvPr>
            <p:ph type="sldNum" sz="quarter" idx="5"/>
          </p:nvPr>
        </p:nvSpPr>
        <p:spPr/>
        <p:txBody>
          <a:bodyPr/>
          <a:lstStyle/>
          <a:p>
            <a:fld id="{BFDD6F49-EBB7-4CCF-97A8-E526BB28BB69}" type="slidenum">
              <a:rPr lang="en-US" smtClean="0"/>
              <a:t>5</a:t>
            </a:fld>
            <a:endParaRPr lang="en-US"/>
          </a:p>
        </p:txBody>
      </p:sp>
    </p:spTree>
    <p:extLst>
      <p:ext uri="{BB962C8B-B14F-4D97-AF65-F5344CB8AC3E}">
        <p14:creationId xmlns:p14="http://schemas.microsoft.com/office/powerpoint/2010/main" val="274587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73BBB-0C19-0024-4545-C477B4C62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E8A9AD-00AE-4CEC-E35A-F5E5778D0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D73DB-5C6A-3522-5E90-390355493A8A}"/>
              </a:ext>
            </a:extLst>
          </p:cNvPr>
          <p:cNvSpPr>
            <a:spLocks noGrp="1"/>
          </p:cNvSpPr>
          <p:nvPr>
            <p:ph type="body" idx="1"/>
          </p:nvPr>
        </p:nvSpPr>
        <p:spPr/>
        <p:txBody>
          <a:bodyPr/>
          <a:lstStyle/>
          <a:p>
            <a:r>
              <a:rPr lang="en-US" dirty="0"/>
              <a:t>“In the 1930s, we still see a strong western core, but now with exploratory records beyond Appalachia in the Northeast.</a:t>
            </a:r>
          </a:p>
          <a:p>
            <a:r>
              <a:rPr lang="en-US" dirty="0"/>
              <a:t>These points don’t yet represent stable populations — rather, it shows a shift in mobility eastward despite mountainous terrain.</a:t>
            </a:r>
          </a:p>
          <a:p>
            <a:r>
              <a:rPr lang="en-US" dirty="0"/>
              <a:t>Can we live here? Is there food? Is there cover?</a:t>
            </a:r>
          </a:p>
          <a:p>
            <a:r>
              <a:rPr lang="en-US" dirty="0"/>
              <a:t>The data tells us the answer eventually became yes.”</a:t>
            </a:r>
          </a:p>
        </p:txBody>
      </p:sp>
      <p:sp>
        <p:nvSpPr>
          <p:cNvPr id="4" name="Slide Number Placeholder 3">
            <a:extLst>
              <a:ext uri="{FF2B5EF4-FFF2-40B4-BE49-F238E27FC236}">
                <a16:creationId xmlns:a16="http://schemas.microsoft.com/office/drawing/2014/main" id="{8CD46D2A-B622-2EEE-092B-74F5AA528D18}"/>
              </a:ext>
            </a:extLst>
          </p:cNvPr>
          <p:cNvSpPr>
            <a:spLocks noGrp="1"/>
          </p:cNvSpPr>
          <p:nvPr>
            <p:ph type="sldNum" sz="quarter" idx="5"/>
          </p:nvPr>
        </p:nvSpPr>
        <p:spPr/>
        <p:txBody>
          <a:bodyPr/>
          <a:lstStyle/>
          <a:p>
            <a:fld id="{BFDD6F49-EBB7-4CCF-97A8-E526BB28BB69}" type="slidenum">
              <a:rPr lang="en-US" smtClean="0"/>
              <a:t>6</a:t>
            </a:fld>
            <a:endParaRPr lang="en-US"/>
          </a:p>
        </p:txBody>
      </p:sp>
    </p:spTree>
    <p:extLst>
      <p:ext uri="{BB962C8B-B14F-4D97-AF65-F5344CB8AC3E}">
        <p14:creationId xmlns:p14="http://schemas.microsoft.com/office/powerpoint/2010/main" val="73805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DEDDA-2E83-9FB0-EE59-E641BC3EA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A615BB-42F2-A508-1719-6FA66B3DEB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35E86-82C1-05A8-E40B-AC922E6F5730}"/>
              </a:ext>
            </a:extLst>
          </p:cNvPr>
          <p:cNvSpPr>
            <a:spLocks noGrp="1"/>
          </p:cNvSpPr>
          <p:nvPr>
            <p:ph type="body" idx="1"/>
          </p:nvPr>
        </p:nvSpPr>
        <p:spPr/>
        <p:txBody>
          <a:bodyPr/>
          <a:lstStyle/>
          <a:p>
            <a:r>
              <a:rPr lang="en-US" dirty="0"/>
              <a:t>"From 1900 to 1960, we start seeing coyotes along rail lines, small towns, and early suburbs. They're not 'urban coyotes' yet, but the behavior is there - foraging on edges, using disturbed habitat, getting comfortable near us. You could call this their trial run for city life."</a:t>
            </a:r>
          </a:p>
        </p:txBody>
      </p:sp>
      <p:sp>
        <p:nvSpPr>
          <p:cNvPr id="4" name="Slide Number Placeholder 3">
            <a:extLst>
              <a:ext uri="{FF2B5EF4-FFF2-40B4-BE49-F238E27FC236}">
                <a16:creationId xmlns:a16="http://schemas.microsoft.com/office/drawing/2014/main" id="{9CA649DC-B405-BA1A-C094-3B77DDF6C602}"/>
              </a:ext>
            </a:extLst>
          </p:cNvPr>
          <p:cNvSpPr>
            <a:spLocks noGrp="1"/>
          </p:cNvSpPr>
          <p:nvPr>
            <p:ph type="sldNum" sz="quarter" idx="5"/>
          </p:nvPr>
        </p:nvSpPr>
        <p:spPr/>
        <p:txBody>
          <a:bodyPr/>
          <a:lstStyle/>
          <a:p>
            <a:fld id="{BFDD6F49-EBB7-4CCF-97A8-E526BB28BB69}" type="slidenum">
              <a:rPr lang="en-US" smtClean="0"/>
              <a:t>7</a:t>
            </a:fld>
            <a:endParaRPr lang="en-US"/>
          </a:p>
        </p:txBody>
      </p:sp>
    </p:spTree>
    <p:extLst>
      <p:ext uri="{BB962C8B-B14F-4D97-AF65-F5344CB8AC3E}">
        <p14:creationId xmlns:p14="http://schemas.microsoft.com/office/powerpoint/2010/main" val="4132493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70s through the 90s, the expansion is full force. Coyotes reach nearly every major biome – coasts, deserts, mountains, forests, and definitely farmland. Population stability appears in the Midwest and Northeast, including right here in Appalachia, which shows they're not just passing through - they're establishing."</a:t>
            </a:r>
          </a:p>
        </p:txBody>
      </p:sp>
      <p:sp>
        <p:nvSpPr>
          <p:cNvPr id="4" name="Slide Number Placeholder 3"/>
          <p:cNvSpPr>
            <a:spLocks noGrp="1"/>
          </p:cNvSpPr>
          <p:nvPr>
            <p:ph type="sldNum" sz="quarter" idx="5"/>
          </p:nvPr>
        </p:nvSpPr>
        <p:spPr/>
        <p:txBody>
          <a:bodyPr/>
          <a:lstStyle/>
          <a:p>
            <a:fld id="{BFDD6F49-EBB7-4CCF-97A8-E526BB28BB69}" type="slidenum">
              <a:rPr lang="en-US" smtClean="0"/>
              <a:t>8</a:t>
            </a:fld>
            <a:endParaRPr lang="en-US"/>
          </a:p>
        </p:txBody>
      </p:sp>
    </p:spTree>
    <p:extLst>
      <p:ext uri="{BB962C8B-B14F-4D97-AF65-F5344CB8AC3E}">
        <p14:creationId xmlns:p14="http://schemas.microsoft.com/office/powerpoint/2010/main" val="338990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maps show the same data split by time period: early expansion from 1900 to 1959, and modern distribution from 1960 to 2025. Red and blue dots represent adult males and females - these dominate both maps because adults hold territories and are easier to track. Green dots are 'indeterminate' - mostly juveniles and subadults that haven't been sexed yet. They're fewer in number, but their presence across both time periods tells us populations are reproducing successfully, not just made up of wandering individuals. What stands out is the density shift - early records were sparse and western, modern coverage is continental. The population structure stayed consistent even as the range exploded."</a:t>
            </a:r>
          </a:p>
        </p:txBody>
      </p:sp>
      <p:sp>
        <p:nvSpPr>
          <p:cNvPr id="4" name="Slide Number Placeholder 3"/>
          <p:cNvSpPr>
            <a:spLocks noGrp="1"/>
          </p:cNvSpPr>
          <p:nvPr>
            <p:ph type="sldNum" sz="quarter" idx="5"/>
          </p:nvPr>
        </p:nvSpPr>
        <p:spPr/>
        <p:txBody>
          <a:bodyPr/>
          <a:lstStyle/>
          <a:p>
            <a:fld id="{BFDD6F49-EBB7-4CCF-97A8-E526BB28BB69}" type="slidenum">
              <a:rPr lang="en-US" smtClean="0"/>
              <a:t>9</a:t>
            </a:fld>
            <a:endParaRPr lang="en-US"/>
          </a:p>
        </p:txBody>
      </p:sp>
    </p:spTree>
    <p:extLst>
      <p:ext uri="{BB962C8B-B14F-4D97-AF65-F5344CB8AC3E}">
        <p14:creationId xmlns:p14="http://schemas.microsoft.com/office/powerpoint/2010/main" val="3683025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1944F5-72DB-5388-391B-5DC34BAD29A9}"/>
              </a:ext>
            </a:extLst>
          </p:cNvPr>
          <p:cNvSpPr/>
          <p:nvPr/>
        </p:nvSpPr>
        <p:spPr>
          <a:xfrm>
            <a:off x="1121981" y="874987"/>
            <a:ext cx="6584950"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1A7C733-6185-B286-B0DA-134F6D3AB879}"/>
              </a:ext>
            </a:extLst>
          </p:cNvPr>
          <p:cNvSpPr>
            <a:spLocks noGrp="1"/>
          </p:cNvSpPr>
          <p:nvPr>
            <p:ph type="title"/>
          </p:nvPr>
        </p:nvSpPr>
        <p:spPr>
          <a:xfrm>
            <a:off x="1475245" y="1362457"/>
            <a:ext cx="5879592" cy="3209544"/>
          </a:xfrm>
        </p:spPr>
        <p:txBody>
          <a:bodyPr>
            <a:normAutofit/>
          </a:bodyPr>
          <a:lstStyle>
            <a:lvl1pPr>
              <a:defRPr sz="6200"/>
            </a:lvl1pPr>
          </a:lstStyle>
          <a:p>
            <a:r>
              <a:rPr lang="en-US"/>
              <a:t>Click to edit Master title style</a:t>
            </a:r>
          </a:p>
        </p:txBody>
      </p:sp>
      <p:sp>
        <p:nvSpPr>
          <p:cNvPr id="13" name="Subtitle 2">
            <a:extLst>
              <a:ext uri="{FF2B5EF4-FFF2-40B4-BE49-F238E27FC236}">
                <a16:creationId xmlns:a16="http://schemas.microsoft.com/office/drawing/2014/main" id="{C53952BB-0BC0-A2D9-8CC5-18F5090C1D29}"/>
              </a:ext>
            </a:extLst>
          </p:cNvPr>
          <p:cNvSpPr>
            <a:spLocks noGrp="1"/>
          </p:cNvSpPr>
          <p:nvPr>
            <p:ph type="subTitle" idx="1"/>
          </p:nvPr>
        </p:nvSpPr>
        <p:spPr>
          <a:xfrm>
            <a:off x="1475246" y="4731232"/>
            <a:ext cx="5879592" cy="960120"/>
          </a:xfrm>
        </p:spPr>
        <p:txBody>
          <a:bodyPr vert="horz" lIns="91440" tIns="45720" rIns="91440" bIns="45720" rtlCol="0" anchor="b">
            <a:normAutofit/>
          </a:bodyPr>
          <a:lstStyle>
            <a:lvl1pPr marL="0" indent="0">
              <a:buNone/>
              <a:defRPr lang="en-US" sz="1800" dirty="0"/>
            </a:lvl1pPr>
          </a:lstStyle>
          <a:p>
            <a:pPr lvl="0"/>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7855758" y="886968"/>
            <a:ext cx="3197543" cy="508406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5" name="Rectangle 4">
            <a:extLst>
              <a:ext uri="{FF2B5EF4-FFF2-40B4-BE49-F238E27FC236}">
                <a16:creationId xmlns:a16="http://schemas.microsoft.com/office/drawing/2014/main" id="{09E6AD98-B65B-93FA-EC0E-E737696918E7}"/>
              </a:ext>
            </a:extLst>
          </p:cNvPr>
          <p:cNvSpPr/>
          <p:nvPr userDrawn="1"/>
        </p:nvSpPr>
        <p:spPr>
          <a:xfrm>
            <a:off x="7845134" y="874986"/>
            <a:ext cx="321879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a:extLst>
              <a:ext uri="{FF2B5EF4-FFF2-40B4-BE49-F238E27FC236}">
                <a16:creationId xmlns:a16="http://schemas.microsoft.com/office/drawing/2014/main" id="{702BB055-E356-D9DC-D968-F4B6E02320D2}"/>
              </a:ext>
            </a:extLst>
          </p:cNvPr>
          <p:cNvSpPr>
            <a:spLocks noGrp="1"/>
          </p:cNvSpPr>
          <p:nvPr>
            <p:ph type="dt" sz="half" idx="14"/>
          </p:nvPr>
        </p:nvSpPr>
        <p:spPr/>
        <p:txBody>
          <a:bodyPr/>
          <a:lstStyle/>
          <a:p>
            <a:fld id="{CA325475-EA0F-49B2-A586-CC0D8CB91667}" type="datetime1">
              <a:rPr lang="en-US" smtClean="0"/>
              <a:pPr/>
              <a:t>12/2/2025</a:t>
            </a:fld>
            <a:endParaRPr lang="en-US"/>
          </a:p>
        </p:txBody>
      </p:sp>
      <p:sp>
        <p:nvSpPr>
          <p:cNvPr id="6" name="Footer Placeholder 5">
            <a:extLst>
              <a:ext uri="{FF2B5EF4-FFF2-40B4-BE49-F238E27FC236}">
                <a16:creationId xmlns:a16="http://schemas.microsoft.com/office/drawing/2014/main" id="{A3C1376F-CBCD-234F-6AE2-E91A91B3617E}"/>
              </a:ext>
            </a:extLst>
          </p:cNvPr>
          <p:cNvSpPr>
            <a:spLocks noGrp="1"/>
          </p:cNvSpPr>
          <p:nvPr>
            <p:ph type="ftr" sz="quarter" idx="15"/>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38274BBA-97D2-571C-2F9E-05ACFE0301F4}"/>
              </a:ext>
            </a:extLst>
          </p:cNvPr>
          <p:cNvSpPr>
            <a:spLocks noGrp="1"/>
          </p:cNvSpPr>
          <p:nvPr>
            <p:ph type="sldNum" sz="quarter" idx="16"/>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6573134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09383" y="841248"/>
            <a:ext cx="8931403" cy="1380744"/>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809383" y="2333860"/>
            <a:ext cx="8931403" cy="3689909"/>
          </a:xfrm>
        </p:spPr>
        <p:txBody>
          <a:bodyPr>
            <a:normAutofit/>
          </a:bodyPr>
          <a:lstStyle>
            <a:lvl1pPr marL="457200" indent="-457200">
              <a:buFont typeface="+mj-lt"/>
              <a:buAutoNum type="arabicPeriod"/>
              <a:defRPr sz="2000"/>
            </a:lvl1pPr>
            <a:lvl2pPr marL="685800" indent="-4572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marL="1257300" indent="-342900">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793227F-7A38-4FCC-BBE5-462C6ABA0D7C}" type="datetime1">
              <a:rPr lang="en-US" smtClean="0"/>
              <a:t>12/2/2025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6" name="Rectangle 5">
            <a:extLst>
              <a:ext uri="{FF2B5EF4-FFF2-40B4-BE49-F238E27FC236}">
                <a16:creationId xmlns:a16="http://schemas.microsoft.com/office/drawing/2014/main" id="{D6A7576B-FC6F-F402-D320-23CD0747AB61}"/>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7459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196940" y="829577"/>
            <a:ext cx="6199461" cy="1693992"/>
          </a:xfrm>
        </p:spPr>
        <p:txBody>
          <a:bodyPr anchor="b">
            <a:normAutofit/>
          </a:bodyPr>
          <a:lstStyle>
            <a:lvl1pPr>
              <a:defRPr sz="4000"/>
            </a:lvl1pPr>
          </a:lstStyle>
          <a:p>
            <a:r>
              <a:rPr lang="en-US"/>
              <a:t>Click to edit Master title style</a:t>
            </a:r>
          </a:p>
        </p:txBody>
      </p:sp>
      <p:sp>
        <p:nvSpPr>
          <p:cNvPr id="3" name="Picture Placeholder 10">
            <a:extLst>
              <a:ext uri="{FF2B5EF4-FFF2-40B4-BE49-F238E27FC236}">
                <a16:creationId xmlns:a16="http://schemas.microsoft.com/office/drawing/2014/main" id="{D9C05904-FD8A-9AED-FEBF-07D02323D6FF}"/>
              </a:ext>
            </a:extLst>
          </p:cNvPr>
          <p:cNvSpPr>
            <a:spLocks noGrp="1"/>
          </p:cNvSpPr>
          <p:nvPr>
            <p:ph type="pic" sz="quarter" idx="18" hasCustomPrompt="1"/>
          </p:nvPr>
        </p:nvSpPr>
        <p:spPr>
          <a:xfrm>
            <a:off x="349376" y="366631"/>
            <a:ext cx="4250069" cy="6135624"/>
          </a:xfrm>
          <a:blipFill>
            <a:blip r:embed="rId2">
              <a:alphaModFix amt="70000"/>
              <a:extLst>
                <a:ext uri="{28A0092B-C50C-407E-A947-70E740481C1C}">
                  <a14:useLocalDpi xmlns:a14="http://schemas.microsoft.com/office/drawing/2010/main" val="0"/>
                </a:ext>
              </a:extLst>
            </a:blip>
            <a:stretch>
              <a:fillRect l="1" r="-47809"/>
            </a:stretch>
          </a:blipFill>
          <a:ln w="19050">
            <a:noFill/>
            <a:miter lim="800000"/>
          </a:ln>
        </p:spPr>
        <p:txBody>
          <a:bodyPr/>
          <a:lstStyle>
            <a:lvl1pPr marL="0" indent="0">
              <a:buNone/>
              <a:defRPr/>
            </a:lvl1pPr>
          </a:lstStyle>
          <a:p>
            <a:r>
              <a:rPr lang="en-US"/>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196940" y="2637762"/>
            <a:ext cx="6199461" cy="3411099"/>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5CF087BA-BF9C-B6FF-3993-B14EFC993249}"/>
              </a:ext>
            </a:extLst>
          </p:cNvPr>
          <p:cNvSpPr/>
          <p:nvPr userDrawn="1"/>
        </p:nvSpPr>
        <p:spPr>
          <a:xfrm>
            <a:off x="4765158" y="351065"/>
            <a:ext cx="7084090"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05EF98-C9B4-FDE5-FF49-3AC91EBF7C80}"/>
              </a:ext>
            </a:extLst>
          </p:cNvPr>
          <p:cNvSpPr/>
          <p:nvPr userDrawn="1"/>
        </p:nvSpPr>
        <p:spPr>
          <a:xfrm>
            <a:off x="334788" y="353022"/>
            <a:ext cx="4279392" cy="61539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3955E63F-831B-1E75-A3D2-7916C30870FC}"/>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6" name="Footer Placeholder 5">
            <a:extLst>
              <a:ext uri="{FF2B5EF4-FFF2-40B4-BE49-F238E27FC236}">
                <a16:creationId xmlns:a16="http://schemas.microsoft.com/office/drawing/2014/main" id="{AA36642A-4BF1-3042-3D1E-3F9A6461A021}"/>
              </a:ext>
            </a:extLst>
          </p:cNvPr>
          <p:cNvSpPr>
            <a:spLocks noGrp="1"/>
          </p:cNvSpPr>
          <p:nvPr>
            <p:ph type="ftr" sz="quarter" idx="20"/>
          </p:nvPr>
        </p:nvSpPr>
        <p:spPr/>
        <p:txBody>
          <a:bodyPr/>
          <a:lstStyle/>
          <a:p>
            <a:r>
              <a:rPr lang="en-US"/>
              <a:t>Sample Footer Text</a:t>
            </a:r>
          </a:p>
        </p:txBody>
      </p:sp>
      <p:sp>
        <p:nvSpPr>
          <p:cNvPr id="8" name="Slide Number Placeholder 7">
            <a:extLst>
              <a:ext uri="{FF2B5EF4-FFF2-40B4-BE49-F238E27FC236}">
                <a16:creationId xmlns:a16="http://schemas.microsoft.com/office/drawing/2014/main" id="{AACA4F36-7122-9562-2451-1594B9399AFD}"/>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610962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2785872" y="2130552"/>
            <a:ext cx="6620256" cy="1069848"/>
          </a:xfrm>
        </p:spPr>
        <p:txBody>
          <a:bodyPr anchor="b" anchorCtr="0">
            <a:normAutofit/>
          </a:bodyPr>
          <a:lstStyle>
            <a:lvl1pPr algn="ctr">
              <a:defRPr sz="36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3764280" y="3337560"/>
            <a:ext cx="4663440" cy="1645920"/>
          </a:xfrm>
        </p:spPr>
        <p:txBody>
          <a:bodyPr/>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107640D-701E-4505-B3CF-EF9407231E3A}"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B513DBF3-4834-1A3D-F4D5-6A81E4273385}"/>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958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2104" y="2258568"/>
            <a:ext cx="3493008" cy="346557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465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A858915-0BD2-4619-96F8-2000A958401A}"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24955F4A-423A-5B89-7048-7BF27C7621C6}"/>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771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3582" y="1537853"/>
            <a:ext cx="3922776" cy="4087368"/>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4943475" y="1538288"/>
            <a:ext cx="6404229" cy="408736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8D97C48-2090-4C6A-8BA6-AD652515C489}"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E1ADE99A-A1BB-22F1-AAC4-B9657638A2B1}"/>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719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2104" y="832104"/>
            <a:ext cx="3493008"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572000" y="832104"/>
            <a:ext cx="6775704" cy="493776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66C18EB-E5A2-46FD-AE56-36A2660D9755}"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9EDAA8DC-86CE-2734-E308-CBA3FA9B61FB}"/>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472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2104" y="832104"/>
            <a:ext cx="2834640" cy="5120640"/>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3957638" y="832104"/>
            <a:ext cx="7362634" cy="5513832"/>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E71F173-72DA-43D0-80E2-6EBC494B1FEF}"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31615947-AD9C-F5FA-B88C-990D02D3AF2A}"/>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14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172" y="615287"/>
            <a:ext cx="10963656" cy="640080"/>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614172" y="1255367"/>
            <a:ext cx="10963656" cy="4946904"/>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31615947-AD9C-F5FA-B88C-990D02D3AF2A}"/>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253C0EE3-FE78-FEE2-1C03-69EF2436C5E6}"/>
              </a:ext>
            </a:extLst>
          </p:cNvPr>
          <p:cNvSpPr>
            <a:spLocks noGrp="1"/>
          </p:cNvSpPr>
          <p:nvPr>
            <p:ph type="dt" sz="half" idx="14"/>
          </p:nvPr>
        </p:nvSpPr>
        <p:spPr/>
        <p:txBody>
          <a:bodyPr/>
          <a:lstStyle/>
          <a:p>
            <a:fld id="{CA325475-EA0F-49B2-A586-CC0D8CB91667}" type="datetime1">
              <a:rPr lang="en-US" smtClean="0"/>
              <a:pPr/>
              <a:t>12/2/2025</a:t>
            </a:fld>
            <a:endParaRPr lang="en-US"/>
          </a:p>
        </p:txBody>
      </p:sp>
      <p:sp>
        <p:nvSpPr>
          <p:cNvPr id="9" name="Footer Placeholder 8">
            <a:extLst>
              <a:ext uri="{FF2B5EF4-FFF2-40B4-BE49-F238E27FC236}">
                <a16:creationId xmlns:a16="http://schemas.microsoft.com/office/drawing/2014/main" id="{0681E699-A9DC-6ADB-B033-12F132D21DFE}"/>
              </a:ext>
            </a:extLst>
          </p:cNvPr>
          <p:cNvSpPr>
            <a:spLocks noGrp="1"/>
          </p:cNvSpPr>
          <p:nvPr>
            <p:ph type="ftr" sz="quarter" idx="15"/>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43B6FDC-9009-70D8-0C26-1572C9670082}"/>
              </a:ext>
            </a:extLst>
          </p:cNvPr>
          <p:cNvSpPr>
            <a:spLocks noGrp="1"/>
          </p:cNvSpPr>
          <p:nvPr>
            <p:ph type="sldNum" sz="quarter" idx="16"/>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4168374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DE08559-D5C4-B55F-FEE7-A549DCB41B2C}"/>
              </a:ext>
            </a:extLst>
          </p:cNvPr>
          <p:cNvSpPr>
            <a:spLocks noGrp="1"/>
          </p:cNvSpPr>
          <p:nvPr>
            <p:ph type="title"/>
          </p:nvPr>
        </p:nvSpPr>
        <p:spPr>
          <a:xfrm>
            <a:off x="795528" y="839871"/>
            <a:ext cx="3063240" cy="1527048"/>
          </a:xfrm>
        </p:spPr>
        <p:txBody>
          <a:bodyPr anchor="b">
            <a:normAutofit/>
          </a:bodyPr>
          <a:lstStyle>
            <a:lvl1pPr>
              <a:defRPr sz="3200"/>
            </a:lvl1pPr>
          </a:lstStyle>
          <a:p>
            <a:r>
              <a:rPr lang="en-US"/>
              <a:t>Click to edit Master title style</a:t>
            </a:r>
          </a:p>
        </p:txBody>
      </p:sp>
      <p:sp>
        <p:nvSpPr>
          <p:cNvPr id="4" name="Rectangle 3">
            <a:extLst>
              <a:ext uri="{FF2B5EF4-FFF2-40B4-BE49-F238E27FC236}">
                <a16:creationId xmlns:a16="http://schemas.microsoft.com/office/drawing/2014/main" id="{F4B5FEEF-AA1C-DF09-81DC-C263DDF653CF}"/>
              </a:ext>
            </a:extLst>
          </p:cNvPr>
          <p:cNvSpPr/>
          <p:nvPr userDrawn="1"/>
        </p:nvSpPr>
        <p:spPr>
          <a:xfrm>
            <a:off x="337457" y="351065"/>
            <a:ext cx="3941064"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7">
            <a:extLst>
              <a:ext uri="{FF2B5EF4-FFF2-40B4-BE49-F238E27FC236}">
                <a16:creationId xmlns:a16="http://schemas.microsoft.com/office/drawing/2014/main" id="{35C596C1-39CE-99AF-B795-8ADB489A7DD9}"/>
              </a:ext>
            </a:extLst>
          </p:cNvPr>
          <p:cNvSpPr>
            <a:spLocks noGrp="1"/>
          </p:cNvSpPr>
          <p:nvPr>
            <p:ph sz="quarter" idx="14"/>
          </p:nvPr>
        </p:nvSpPr>
        <p:spPr>
          <a:xfrm>
            <a:off x="795527" y="2665215"/>
            <a:ext cx="3063240" cy="3377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10">
            <a:extLst>
              <a:ext uri="{FF2B5EF4-FFF2-40B4-BE49-F238E27FC236}">
                <a16:creationId xmlns:a16="http://schemas.microsoft.com/office/drawing/2014/main" id="{AE6DCEAB-84EB-B279-E311-AD2445A96CBF}"/>
              </a:ext>
            </a:extLst>
          </p:cNvPr>
          <p:cNvSpPr>
            <a:spLocks noGrp="1"/>
          </p:cNvSpPr>
          <p:nvPr>
            <p:ph type="pic" sz="quarter" idx="18" hasCustomPrompt="1"/>
          </p:nvPr>
        </p:nvSpPr>
        <p:spPr>
          <a:xfrm>
            <a:off x="4408575" y="365760"/>
            <a:ext cx="7424928"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6" name="Rectangle 5">
            <a:extLst>
              <a:ext uri="{FF2B5EF4-FFF2-40B4-BE49-F238E27FC236}">
                <a16:creationId xmlns:a16="http://schemas.microsoft.com/office/drawing/2014/main" id="{85239BDE-DD79-5CB8-2F90-0AED70B4C2F7}"/>
              </a:ext>
            </a:extLst>
          </p:cNvPr>
          <p:cNvSpPr/>
          <p:nvPr userDrawn="1"/>
        </p:nvSpPr>
        <p:spPr>
          <a:xfrm>
            <a:off x="4408575" y="351065"/>
            <a:ext cx="7440673"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7C1037C4-D7CB-E822-E47E-57790F243FD1}"/>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5" name="Footer Placeholder 4">
            <a:extLst>
              <a:ext uri="{FF2B5EF4-FFF2-40B4-BE49-F238E27FC236}">
                <a16:creationId xmlns:a16="http://schemas.microsoft.com/office/drawing/2014/main" id="{8135CE1D-F6D3-A8A3-782F-E5E88CCE35F5}"/>
              </a:ext>
            </a:extLst>
          </p:cNvPr>
          <p:cNvSpPr>
            <a:spLocks noGrp="1"/>
          </p:cNvSpPr>
          <p:nvPr>
            <p:ph type="ftr" sz="quarter" idx="20"/>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9646B925-EE67-154D-EB15-4D346059F95B}"/>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290542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DFB1570C-2A53-2BD0-0955-F14E33A43C9A}"/>
              </a:ext>
            </a:extLst>
          </p:cNvPr>
          <p:cNvSpPr>
            <a:spLocks noGrp="1"/>
          </p:cNvSpPr>
          <p:nvPr>
            <p:ph type="title"/>
          </p:nvPr>
        </p:nvSpPr>
        <p:spPr>
          <a:xfrm>
            <a:off x="8359712" y="839871"/>
            <a:ext cx="3065002" cy="1527048"/>
          </a:xfrm>
        </p:spPr>
        <p:txBody>
          <a:bodyPr anchor="b">
            <a:normAutofit/>
          </a:bodyPr>
          <a:lstStyle>
            <a:lvl1pPr>
              <a:defRPr sz="3200"/>
            </a:lvl1pPr>
          </a:lstStyle>
          <a:p>
            <a:r>
              <a:rPr lang="en-US"/>
              <a:t>Click to edit Master title style</a:t>
            </a:r>
          </a:p>
        </p:txBody>
      </p:sp>
      <p:sp>
        <p:nvSpPr>
          <p:cNvPr id="7" name="Picture Placeholder 10">
            <a:extLst>
              <a:ext uri="{FF2B5EF4-FFF2-40B4-BE49-F238E27FC236}">
                <a16:creationId xmlns:a16="http://schemas.microsoft.com/office/drawing/2014/main" id="{9EDFF69E-D657-B8DE-43CD-6A0AA98FBA6E}"/>
              </a:ext>
            </a:extLst>
          </p:cNvPr>
          <p:cNvSpPr>
            <a:spLocks noGrp="1"/>
          </p:cNvSpPr>
          <p:nvPr>
            <p:ph type="pic" sz="quarter" idx="18" hasCustomPrompt="1"/>
          </p:nvPr>
        </p:nvSpPr>
        <p:spPr>
          <a:xfrm>
            <a:off x="346440" y="361188"/>
            <a:ext cx="7424928"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5" name="Rectangle 4">
            <a:extLst>
              <a:ext uri="{FF2B5EF4-FFF2-40B4-BE49-F238E27FC236}">
                <a16:creationId xmlns:a16="http://schemas.microsoft.com/office/drawing/2014/main" id="{B0778FDB-57BB-4A24-EB2F-31B3DCA2ED9F}"/>
              </a:ext>
            </a:extLst>
          </p:cNvPr>
          <p:cNvSpPr/>
          <p:nvPr userDrawn="1"/>
        </p:nvSpPr>
        <p:spPr>
          <a:xfrm>
            <a:off x="7904606" y="351065"/>
            <a:ext cx="394464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7">
            <a:extLst>
              <a:ext uri="{FF2B5EF4-FFF2-40B4-BE49-F238E27FC236}">
                <a16:creationId xmlns:a16="http://schemas.microsoft.com/office/drawing/2014/main" id="{B52381D3-CD5D-B295-5DE8-247DE26D2410}"/>
              </a:ext>
            </a:extLst>
          </p:cNvPr>
          <p:cNvSpPr>
            <a:spLocks noGrp="1"/>
          </p:cNvSpPr>
          <p:nvPr>
            <p:ph sz="quarter" idx="14"/>
          </p:nvPr>
        </p:nvSpPr>
        <p:spPr>
          <a:xfrm>
            <a:off x="8359712" y="2665215"/>
            <a:ext cx="3065002" cy="3377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83A87F64-B10E-D3EC-86DC-A74D615B4819}"/>
              </a:ext>
            </a:extLst>
          </p:cNvPr>
          <p:cNvSpPr/>
          <p:nvPr userDrawn="1"/>
        </p:nvSpPr>
        <p:spPr>
          <a:xfrm>
            <a:off x="337456" y="351064"/>
            <a:ext cx="7442897"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93B77D22-A82C-44F7-6BC2-B414E8E7914D}"/>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4" name="Footer Placeholder 3">
            <a:extLst>
              <a:ext uri="{FF2B5EF4-FFF2-40B4-BE49-F238E27FC236}">
                <a16:creationId xmlns:a16="http://schemas.microsoft.com/office/drawing/2014/main" id="{42ED6638-8710-3EEF-9CFC-179C59D52F51}"/>
              </a:ext>
            </a:extLst>
          </p:cNvPr>
          <p:cNvSpPr>
            <a:spLocks noGrp="1"/>
          </p:cNvSpPr>
          <p:nvPr>
            <p:ph type="ftr" sz="quarter" idx="20"/>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ADBAD3B-23C1-82B0-757B-7CE2813B42D8}"/>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411974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1C59EC-2984-2AFC-A887-928F090FF1DD}"/>
              </a:ext>
            </a:extLst>
          </p:cNvPr>
          <p:cNvSpPr>
            <a:spLocks noGrp="1"/>
          </p:cNvSpPr>
          <p:nvPr>
            <p:ph type="title"/>
          </p:nvPr>
        </p:nvSpPr>
        <p:spPr>
          <a:xfrm>
            <a:off x="612648" y="612648"/>
            <a:ext cx="10963656" cy="548640"/>
          </a:xfrm>
        </p:spPr>
        <p:txBody>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1216152"/>
            <a:ext cx="10963656" cy="49469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8F76615-F428-46F8-B333-52721A2A1D31}"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Rectangle 6">
            <a:extLst>
              <a:ext uri="{FF2B5EF4-FFF2-40B4-BE49-F238E27FC236}">
                <a16:creationId xmlns:a16="http://schemas.microsoft.com/office/drawing/2014/main" id="{AC26287E-A219-F520-0726-BDFF3D7A4E02}"/>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88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5024647"/>
            <a:ext cx="3739896" cy="1207851"/>
          </a:xfrm>
        </p:spPr>
        <p:txBody>
          <a:bodyPr anchor="ctr">
            <a:normAutofit/>
          </a:bodyPr>
          <a:lstStyle>
            <a:lvl1pPr>
              <a:defRPr sz="3200"/>
            </a:lvl1pPr>
          </a:lstStyle>
          <a:p>
            <a:r>
              <a:rPr lang="en-US"/>
              <a:t>Click to edit Master title style</a:t>
            </a:r>
          </a:p>
        </p:txBody>
      </p:sp>
      <p:sp>
        <p:nvSpPr>
          <p:cNvPr id="15" name="Picture Placeholder 10">
            <a:extLst>
              <a:ext uri="{FF2B5EF4-FFF2-40B4-BE49-F238E27FC236}">
                <a16:creationId xmlns:a16="http://schemas.microsoft.com/office/drawing/2014/main" id="{590F4507-3E12-8BCC-96C4-5E91E00DE057}"/>
              </a:ext>
            </a:extLst>
          </p:cNvPr>
          <p:cNvSpPr>
            <a:spLocks noGrp="1"/>
          </p:cNvSpPr>
          <p:nvPr>
            <p:ph type="pic" sz="quarter" idx="18" hasCustomPrompt="1"/>
          </p:nvPr>
        </p:nvSpPr>
        <p:spPr>
          <a:xfrm>
            <a:off x="348996" y="357974"/>
            <a:ext cx="11494008" cy="4270248"/>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24647"/>
            <a:ext cx="6041938" cy="1207851"/>
          </a:xfrm>
        </p:spPr>
        <p:txBody>
          <a:bodyPr anchor="ctr">
            <a:no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3D736FE-15B3-4F20-9261-F868C8825F0F}"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6" name="Rectangle 15">
            <a:extLst>
              <a:ext uri="{FF2B5EF4-FFF2-40B4-BE49-F238E27FC236}">
                <a16:creationId xmlns:a16="http://schemas.microsoft.com/office/drawing/2014/main" id="{DB72880B-AEAD-196C-0715-91B527BD2668}"/>
              </a:ext>
            </a:extLst>
          </p:cNvPr>
          <p:cNvSpPr/>
          <p:nvPr userDrawn="1"/>
        </p:nvSpPr>
        <p:spPr>
          <a:xfrm>
            <a:off x="321733" y="4758374"/>
            <a:ext cx="11527515" cy="174856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BCA5AC-C8BF-B7FA-04BB-F8A5A14F6F64}"/>
              </a:ext>
            </a:extLst>
          </p:cNvPr>
          <p:cNvSpPr/>
          <p:nvPr userDrawn="1"/>
        </p:nvSpPr>
        <p:spPr>
          <a:xfrm>
            <a:off x="337456" y="351064"/>
            <a:ext cx="11511792" cy="42840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776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04306" y="817137"/>
            <a:ext cx="4192166" cy="1527048"/>
          </a:xfrm>
        </p:spPr>
        <p:txBody>
          <a:bodyPr anchor="b"/>
          <a:lstStyle>
            <a:lvl1pPr>
              <a:defRPr sz="3600"/>
            </a:lvl1pPr>
          </a:lstStyle>
          <a:p>
            <a:r>
              <a:rPr lang="en-US"/>
              <a:t>Click to edit Master title style</a:t>
            </a:r>
          </a:p>
        </p:txBody>
      </p:sp>
      <p:sp>
        <p:nvSpPr>
          <p:cNvPr id="9" name="Picture Placeholder 10">
            <a:extLst>
              <a:ext uri="{FF2B5EF4-FFF2-40B4-BE49-F238E27FC236}">
                <a16:creationId xmlns:a16="http://schemas.microsoft.com/office/drawing/2014/main" id="{442F0537-AA35-B27C-CAD5-3F9A4EAC9204}"/>
              </a:ext>
            </a:extLst>
          </p:cNvPr>
          <p:cNvSpPr>
            <a:spLocks noGrp="1"/>
          </p:cNvSpPr>
          <p:nvPr>
            <p:ph type="pic" sz="quarter" idx="18" hasCustomPrompt="1"/>
          </p:nvPr>
        </p:nvSpPr>
        <p:spPr>
          <a:xfrm>
            <a:off x="349839" y="361188"/>
            <a:ext cx="627278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4" name="Rectangle 3">
            <a:extLst>
              <a:ext uri="{FF2B5EF4-FFF2-40B4-BE49-F238E27FC236}">
                <a16:creationId xmlns:a16="http://schemas.microsoft.com/office/drawing/2014/main" id="{7C79C53C-82C0-3F48-BA66-E452F8835C0C}"/>
              </a:ext>
            </a:extLst>
          </p:cNvPr>
          <p:cNvSpPr/>
          <p:nvPr userDrawn="1"/>
        </p:nvSpPr>
        <p:spPr>
          <a:xfrm>
            <a:off x="337458" y="351064"/>
            <a:ext cx="629754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04234" y="2637763"/>
            <a:ext cx="4192899" cy="3411099"/>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D029C0DC-4CF1-BF5F-9799-7F5EFFD594AE}"/>
              </a:ext>
            </a:extLst>
          </p:cNvPr>
          <p:cNvSpPr/>
          <p:nvPr userDrawn="1"/>
        </p:nvSpPr>
        <p:spPr>
          <a:xfrm>
            <a:off x="6751530" y="351065"/>
            <a:ext cx="509771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10C5241C-A695-5757-744E-AB1824BCED7B}"/>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6" name="Footer Placeholder 5">
            <a:extLst>
              <a:ext uri="{FF2B5EF4-FFF2-40B4-BE49-F238E27FC236}">
                <a16:creationId xmlns:a16="http://schemas.microsoft.com/office/drawing/2014/main" id="{B486C41F-1C9D-B14A-9954-F5ED7CA31A56}"/>
              </a:ext>
            </a:extLst>
          </p:cNvPr>
          <p:cNvSpPr>
            <a:spLocks noGrp="1"/>
          </p:cNvSpPr>
          <p:nvPr>
            <p:ph type="ftr" sz="quarter" idx="20"/>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FFE49CA-E378-F621-C4C4-6F60EA26E6D5}"/>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6634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9A0B94D-2DD1-875D-B541-D604110F25F1}"/>
              </a:ext>
            </a:extLst>
          </p:cNvPr>
          <p:cNvSpPr>
            <a:spLocks noGrp="1"/>
          </p:cNvSpPr>
          <p:nvPr>
            <p:ph type="title"/>
          </p:nvPr>
        </p:nvSpPr>
        <p:spPr>
          <a:xfrm>
            <a:off x="819372" y="817137"/>
            <a:ext cx="4337407" cy="1527048"/>
          </a:xfrm>
        </p:spPr>
        <p:txBody>
          <a:bodyPr anchor="b"/>
          <a:lstStyle>
            <a:lvl1pPr>
              <a:defRPr sz="3600"/>
            </a:lvl1pPr>
          </a:lstStyle>
          <a:p>
            <a:r>
              <a:rPr lang="en-US"/>
              <a:t>Click to edit Master title style</a:t>
            </a:r>
          </a:p>
        </p:txBody>
      </p:sp>
      <p:sp>
        <p:nvSpPr>
          <p:cNvPr id="16" name="Content Placeholder 7">
            <a:extLst>
              <a:ext uri="{FF2B5EF4-FFF2-40B4-BE49-F238E27FC236}">
                <a16:creationId xmlns:a16="http://schemas.microsoft.com/office/drawing/2014/main" id="{21D88E16-573F-A597-7EE7-887CF9D8D3F1}"/>
              </a:ext>
            </a:extLst>
          </p:cNvPr>
          <p:cNvSpPr>
            <a:spLocks noGrp="1"/>
          </p:cNvSpPr>
          <p:nvPr>
            <p:ph sz="quarter" idx="14"/>
          </p:nvPr>
        </p:nvSpPr>
        <p:spPr>
          <a:xfrm>
            <a:off x="819301" y="2637763"/>
            <a:ext cx="4338165" cy="3411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10">
            <a:extLst>
              <a:ext uri="{FF2B5EF4-FFF2-40B4-BE49-F238E27FC236}">
                <a16:creationId xmlns:a16="http://schemas.microsoft.com/office/drawing/2014/main" id="{6A972FDA-9B64-2E1F-84D9-B8941D9AC82B}"/>
              </a:ext>
            </a:extLst>
          </p:cNvPr>
          <p:cNvSpPr>
            <a:spLocks noGrp="1"/>
          </p:cNvSpPr>
          <p:nvPr>
            <p:ph type="pic" sz="quarter" idx="18" hasCustomPrompt="1"/>
          </p:nvPr>
        </p:nvSpPr>
        <p:spPr>
          <a:xfrm>
            <a:off x="5752063" y="361188"/>
            <a:ext cx="608990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4" name="Rectangle 3">
            <a:extLst>
              <a:ext uri="{FF2B5EF4-FFF2-40B4-BE49-F238E27FC236}">
                <a16:creationId xmlns:a16="http://schemas.microsoft.com/office/drawing/2014/main" id="{6AB7641C-0FEE-FC12-84B6-FDB399A2110B}"/>
              </a:ext>
            </a:extLst>
          </p:cNvPr>
          <p:cNvSpPr/>
          <p:nvPr userDrawn="1"/>
        </p:nvSpPr>
        <p:spPr>
          <a:xfrm>
            <a:off x="337457" y="351065"/>
            <a:ext cx="5282687"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92A368-511B-76F6-C241-598461CF9E5C}"/>
              </a:ext>
            </a:extLst>
          </p:cNvPr>
          <p:cNvSpPr/>
          <p:nvPr userDrawn="1"/>
        </p:nvSpPr>
        <p:spPr>
          <a:xfrm>
            <a:off x="5744782" y="351064"/>
            <a:ext cx="610446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3862476-C6C3-75C3-F440-74F469A967A1}"/>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3" name="Footer Placeholder 2">
            <a:extLst>
              <a:ext uri="{FF2B5EF4-FFF2-40B4-BE49-F238E27FC236}">
                <a16:creationId xmlns:a16="http://schemas.microsoft.com/office/drawing/2014/main" id="{E7180EED-4901-3AAF-D90A-6939CE7EFC54}"/>
              </a:ext>
            </a:extLst>
          </p:cNvPr>
          <p:cNvSpPr>
            <a:spLocks noGrp="1"/>
          </p:cNvSpPr>
          <p:nvPr>
            <p:ph type="ftr" sz="quarter" idx="20"/>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5E2DB5DB-B146-43DC-2A42-3440832AACC7}"/>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873661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73949" y="819804"/>
            <a:ext cx="6022523" cy="1143000"/>
          </a:xfrm>
        </p:spPr>
        <p:txBody>
          <a:bodyPr anchor="b"/>
          <a:lstStyle/>
          <a:p>
            <a:r>
              <a:rPr lang="en-US"/>
              <a:t>Click to edit Master title style</a:t>
            </a:r>
          </a:p>
        </p:txBody>
      </p:sp>
      <p:sp>
        <p:nvSpPr>
          <p:cNvPr id="12" name="Picture Placeholder 10">
            <a:extLst>
              <a:ext uri="{FF2B5EF4-FFF2-40B4-BE49-F238E27FC236}">
                <a16:creationId xmlns:a16="http://schemas.microsoft.com/office/drawing/2014/main" id="{012C0B99-EF0E-8361-CB67-7A1CB46A5197}"/>
              </a:ext>
            </a:extLst>
          </p:cNvPr>
          <p:cNvSpPr>
            <a:spLocks noGrp="1"/>
          </p:cNvSpPr>
          <p:nvPr>
            <p:ph type="pic" sz="quarter" idx="18" hasCustomPrompt="1"/>
          </p:nvPr>
        </p:nvSpPr>
        <p:spPr>
          <a:xfrm>
            <a:off x="356616" y="361186"/>
            <a:ext cx="443484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52341" y="2235200"/>
            <a:ext cx="6044132" cy="38029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6BA43DA6-AD92-1399-A6A7-42F89C87DC1A}"/>
              </a:ext>
            </a:extLst>
          </p:cNvPr>
          <p:cNvSpPr/>
          <p:nvPr userDrawn="1"/>
        </p:nvSpPr>
        <p:spPr>
          <a:xfrm>
            <a:off x="337455" y="351064"/>
            <a:ext cx="4462272"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4474DB-FD35-4937-0024-1F6311BC8B2F}"/>
              </a:ext>
            </a:extLst>
          </p:cNvPr>
          <p:cNvSpPr/>
          <p:nvPr userDrawn="1"/>
        </p:nvSpPr>
        <p:spPr>
          <a:xfrm>
            <a:off x="4915879" y="351065"/>
            <a:ext cx="6938663"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D3E7D411-4BBB-D7F2-AA01-60F0E96ADECC}"/>
              </a:ext>
            </a:extLst>
          </p:cNvPr>
          <p:cNvSpPr>
            <a:spLocks noGrp="1"/>
          </p:cNvSpPr>
          <p:nvPr>
            <p:ph type="dt" sz="half" idx="19"/>
          </p:nvPr>
        </p:nvSpPr>
        <p:spPr>
          <a:xfrm>
            <a:off x="5349240" y="6498770"/>
            <a:ext cx="1328651" cy="359229"/>
          </a:xfrm>
        </p:spPr>
        <p:txBody>
          <a:bodyPr/>
          <a:lstStyle/>
          <a:p>
            <a:fld id="{CA325475-EA0F-49B2-A586-CC0D8CB91667}" type="datetime1">
              <a:rPr lang="en-US" smtClean="0"/>
              <a:pPr/>
              <a:t>12/2/2025</a:t>
            </a:fld>
            <a:endParaRPr lang="en-US"/>
          </a:p>
        </p:txBody>
      </p:sp>
      <p:sp>
        <p:nvSpPr>
          <p:cNvPr id="7" name="Footer Placeholder 6">
            <a:extLst>
              <a:ext uri="{FF2B5EF4-FFF2-40B4-BE49-F238E27FC236}">
                <a16:creationId xmlns:a16="http://schemas.microsoft.com/office/drawing/2014/main" id="{7EADEDE4-1283-DC77-8774-CE66A7FCFC57}"/>
              </a:ext>
            </a:extLst>
          </p:cNvPr>
          <p:cNvSpPr>
            <a:spLocks noGrp="1"/>
          </p:cNvSpPr>
          <p:nvPr>
            <p:ph type="ftr" sz="quarter" idx="20"/>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C4205AEA-132E-F82A-F279-CF7FB6417B91}"/>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8504245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6708" y="826408"/>
            <a:ext cx="60225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96834" y="2243328"/>
            <a:ext cx="6022524" cy="38055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0">
            <a:extLst>
              <a:ext uri="{FF2B5EF4-FFF2-40B4-BE49-F238E27FC236}">
                <a16:creationId xmlns:a16="http://schemas.microsoft.com/office/drawing/2014/main" id="{13B8FE68-7B6E-3218-44A6-F1880E54EE81}"/>
              </a:ext>
            </a:extLst>
          </p:cNvPr>
          <p:cNvSpPr>
            <a:spLocks noGrp="1"/>
          </p:cNvSpPr>
          <p:nvPr>
            <p:ph type="pic" sz="quarter" idx="18" hasCustomPrompt="1"/>
          </p:nvPr>
        </p:nvSpPr>
        <p:spPr>
          <a:xfrm>
            <a:off x="7401964" y="361186"/>
            <a:ext cx="443484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3" name="Rectangle 2">
            <a:extLst>
              <a:ext uri="{FF2B5EF4-FFF2-40B4-BE49-F238E27FC236}">
                <a16:creationId xmlns:a16="http://schemas.microsoft.com/office/drawing/2014/main" id="{519D2FFC-2E73-8E67-42FD-E85E9D7166B6}"/>
              </a:ext>
            </a:extLst>
          </p:cNvPr>
          <p:cNvSpPr/>
          <p:nvPr userDrawn="1"/>
        </p:nvSpPr>
        <p:spPr>
          <a:xfrm>
            <a:off x="337457" y="351065"/>
            <a:ext cx="6939845"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B0B6AB1-45E0-8ED2-07D0-7F09A97072E8}"/>
              </a:ext>
            </a:extLst>
          </p:cNvPr>
          <p:cNvSpPr/>
          <p:nvPr userDrawn="1"/>
        </p:nvSpPr>
        <p:spPr>
          <a:xfrm>
            <a:off x="7392820" y="351063"/>
            <a:ext cx="445312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66BCA70D-4E1A-9515-CF3A-C9ADDAEA5180}"/>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7" name="Footer Placeholder 6">
            <a:extLst>
              <a:ext uri="{FF2B5EF4-FFF2-40B4-BE49-F238E27FC236}">
                <a16:creationId xmlns:a16="http://schemas.microsoft.com/office/drawing/2014/main" id="{6CE00F06-2901-FA79-7DB4-8439628B19A8}"/>
              </a:ext>
            </a:extLst>
          </p:cNvPr>
          <p:cNvSpPr>
            <a:spLocks noGrp="1"/>
          </p:cNvSpPr>
          <p:nvPr>
            <p:ph type="ftr" sz="quarter" idx="20"/>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3892C729-DF2C-B480-6535-64FC89E4561A}"/>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868100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4336837"/>
            <a:ext cx="3739896" cy="1863698"/>
          </a:xfrm>
        </p:spPr>
        <p:txBody>
          <a:bodyPr anchor="ctr">
            <a:normAutofit/>
          </a:bodyPr>
          <a:lstStyle>
            <a:lvl1pPr>
              <a:defRPr sz="3200"/>
            </a:lvl1pPr>
          </a:lstStyle>
          <a:p>
            <a:r>
              <a:rPr lang="en-US"/>
              <a:t>Click to edit Master title style</a:t>
            </a:r>
          </a:p>
        </p:txBody>
      </p:sp>
      <p:sp>
        <p:nvSpPr>
          <p:cNvPr id="15" name="Picture Placeholder 10">
            <a:extLst>
              <a:ext uri="{FF2B5EF4-FFF2-40B4-BE49-F238E27FC236}">
                <a16:creationId xmlns:a16="http://schemas.microsoft.com/office/drawing/2014/main" id="{590F4507-3E12-8BCC-96C4-5E91E00DE057}"/>
              </a:ext>
            </a:extLst>
          </p:cNvPr>
          <p:cNvSpPr>
            <a:spLocks noGrp="1"/>
          </p:cNvSpPr>
          <p:nvPr>
            <p:ph type="pic" sz="quarter" idx="18" hasCustomPrompt="1"/>
          </p:nvPr>
        </p:nvSpPr>
        <p:spPr>
          <a:xfrm>
            <a:off x="348996" y="358671"/>
            <a:ext cx="11494008" cy="3547872"/>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4336837"/>
            <a:ext cx="6041938" cy="1863698"/>
          </a:xfrm>
        </p:spPr>
        <p:txBody>
          <a:bodyPr anchor="ctr">
            <a:norm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3D736FE-15B3-4F20-9261-F868C8825F0F}"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6" name="Rectangle 15">
            <a:extLst>
              <a:ext uri="{FF2B5EF4-FFF2-40B4-BE49-F238E27FC236}">
                <a16:creationId xmlns:a16="http://schemas.microsoft.com/office/drawing/2014/main" id="{DB72880B-AEAD-196C-0715-91B527BD2668}"/>
              </a:ext>
            </a:extLst>
          </p:cNvPr>
          <p:cNvSpPr/>
          <p:nvPr userDrawn="1"/>
        </p:nvSpPr>
        <p:spPr>
          <a:xfrm>
            <a:off x="337456" y="4038600"/>
            <a:ext cx="11527515" cy="246833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5541655-3554-4192-AE10-BB95B2B3FCA7}"/>
              </a:ext>
            </a:extLst>
          </p:cNvPr>
          <p:cNvSpPr/>
          <p:nvPr userDrawn="1"/>
        </p:nvSpPr>
        <p:spPr>
          <a:xfrm>
            <a:off x="339852" y="351064"/>
            <a:ext cx="11512296" cy="356308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443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647156"/>
            <a:ext cx="3739896" cy="1863698"/>
          </a:xfrm>
        </p:spPr>
        <p:txBody>
          <a:bodyPr anchor="ct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647156"/>
            <a:ext cx="6041938" cy="1863698"/>
          </a:xfrm>
        </p:spPr>
        <p:txBody>
          <a:bodyPr anchor="ctr">
            <a:norm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10">
            <a:extLst>
              <a:ext uri="{FF2B5EF4-FFF2-40B4-BE49-F238E27FC236}">
                <a16:creationId xmlns:a16="http://schemas.microsoft.com/office/drawing/2014/main" id="{590F4507-3E12-8BCC-96C4-5E91E00DE057}"/>
              </a:ext>
            </a:extLst>
          </p:cNvPr>
          <p:cNvSpPr>
            <a:spLocks noGrp="1"/>
          </p:cNvSpPr>
          <p:nvPr>
            <p:ph type="pic" sz="quarter" idx="18" hasCustomPrompt="1"/>
          </p:nvPr>
        </p:nvSpPr>
        <p:spPr>
          <a:xfrm>
            <a:off x="348996" y="2940988"/>
            <a:ext cx="11494008" cy="3547872"/>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3D736FE-15B3-4F20-9261-F868C8825F0F}"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6" name="Rectangle 15">
            <a:extLst>
              <a:ext uri="{FF2B5EF4-FFF2-40B4-BE49-F238E27FC236}">
                <a16:creationId xmlns:a16="http://schemas.microsoft.com/office/drawing/2014/main" id="{DB72880B-AEAD-196C-0715-91B527BD2668}"/>
              </a:ext>
            </a:extLst>
          </p:cNvPr>
          <p:cNvSpPr/>
          <p:nvPr userDrawn="1"/>
        </p:nvSpPr>
        <p:spPr>
          <a:xfrm>
            <a:off x="337456" y="348919"/>
            <a:ext cx="11527515" cy="246833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5541655-3554-4192-AE10-BB95B2B3FCA7}"/>
              </a:ext>
            </a:extLst>
          </p:cNvPr>
          <p:cNvSpPr/>
          <p:nvPr userDrawn="1"/>
        </p:nvSpPr>
        <p:spPr>
          <a:xfrm>
            <a:off x="339852" y="2933381"/>
            <a:ext cx="11512296" cy="356308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204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689438" y="826408"/>
            <a:ext cx="4663440" cy="932688"/>
          </a:xfrm>
        </p:spPr>
        <p:txBody>
          <a:bodyPr anchor="b"/>
          <a:lstStyle>
            <a:lvl1pPr>
              <a:defRPr sz="3200"/>
            </a:lvl1pPr>
          </a:lstStyle>
          <a:p>
            <a:r>
              <a:rPr lang="en-US"/>
              <a:t>Click to edit Master title style</a:t>
            </a:r>
          </a:p>
        </p:txBody>
      </p:sp>
      <p:sp>
        <p:nvSpPr>
          <p:cNvPr id="9" name="Picture Placeholder 10">
            <a:extLst>
              <a:ext uri="{FF2B5EF4-FFF2-40B4-BE49-F238E27FC236}">
                <a16:creationId xmlns:a16="http://schemas.microsoft.com/office/drawing/2014/main" id="{9CA91B26-FF37-7619-CA98-3BF61F56874C}"/>
              </a:ext>
            </a:extLst>
          </p:cNvPr>
          <p:cNvSpPr>
            <a:spLocks noGrp="1"/>
          </p:cNvSpPr>
          <p:nvPr>
            <p:ph type="pic" sz="quarter" idx="18" hasCustomPrompt="1"/>
          </p:nvPr>
        </p:nvSpPr>
        <p:spPr>
          <a:xfrm>
            <a:off x="347038" y="361188"/>
            <a:ext cx="5757377" cy="6135624"/>
          </a:xfrm>
          <a:blipFill>
            <a:blip r:embed="rId2">
              <a:alphaModFix amt="70000"/>
              <a:extLst>
                <a:ext uri="{28A0092B-C50C-407E-A947-70E740481C1C}">
                  <a14:useLocalDpi xmlns:a14="http://schemas.microsoft.com/office/drawing/2010/main" val="0"/>
                </a:ext>
              </a:extLst>
            </a:blip>
            <a:stretch>
              <a:fillRect l="-2" r="-6568"/>
            </a:stretch>
          </a:blipFill>
          <a:ln w="19050">
            <a:noFill/>
            <a:miter lim="800000"/>
          </a:ln>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699775" y="2074889"/>
            <a:ext cx="4663440" cy="3973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0B55BAA1-304B-22B8-AFFB-450B8B12DD5E}"/>
              </a:ext>
            </a:extLst>
          </p:cNvPr>
          <p:cNvSpPr/>
          <p:nvPr userDrawn="1"/>
        </p:nvSpPr>
        <p:spPr>
          <a:xfrm>
            <a:off x="6231369" y="351065"/>
            <a:ext cx="5617879"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3E9085-3DE0-967D-6FEC-87A68F2E38F7}"/>
              </a:ext>
            </a:extLst>
          </p:cNvPr>
          <p:cNvSpPr/>
          <p:nvPr userDrawn="1"/>
        </p:nvSpPr>
        <p:spPr>
          <a:xfrm>
            <a:off x="337458" y="351064"/>
            <a:ext cx="5777294"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A73ECB8-1DC2-18B7-FB61-C5B409B1D3AB}"/>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5" name="Footer Placeholder 4">
            <a:extLst>
              <a:ext uri="{FF2B5EF4-FFF2-40B4-BE49-F238E27FC236}">
                <a16:creationId xmlns:a16="http://schemas.microsoft.com/office/drawing/2014/main" id="{EF837014-2CDD-1654-954A-3CFB437B0F79}"/>
              </a:ext>
            </a:extLst>
          </p:cNvPr>
          <p:cNvSpPr>
            <a:spLocks noGrp="1"/>
          </p:cNvSpPr>
          <p:nvPr>
            <p:ph type="ftr" sz="quarter" idx="20"/>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4609910-6F41-81DC-11BD-5C3B23FB661D}"/>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42624673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 11">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792E787-2C43-9150-BA2C-843318A1AFFF}"/>
              </a:ext>
            </a:extLst>
          </p:cNvPr>
          <p:cNvSpPr>
            <a:spLocks noGrp="1"/>
          </p:cNvSpPr>
          <p:nvPr>
            <p:ph type="title"/>
          </p:nvPr>
        </p:nvSpPr>
        <p:spPr>
          <a:xfrm>
            <a:off x="795526" y="826408"/>
            <a:ext cx="4663440" cy="932688"/>
          </a:xfrm>
        </p:spPr>
        <p:txBody>
          <a:bodyPr anchor="b"/>
          <a:lstStyle>
            <a:lvl1pPr>
              <a:defRPr sz="3200"/>
            </a:lvl1pPr>
          </a:lstStyle>
          <a:p>
            <a:r>
              <a:rPr lang="en-US"/>
              <a:t>Click to edit Master title style</a:t>
            </a:r>
          </a:p>
        </p:txBody>
      </p:sp>
      <p:sp>
        <p:nvSpPr>
          <p:cNvPr id="16" name="Content Placeholder 7">
            <a:extLst>
              <a:ext uri="{FF2B5EF4-FFF2-40B4-BE49-F238E27FC236}">
                <a16:creationId xmlns:a16="http://schemas.microsoft.com/office/drawing/2014/main" id="{BD289B8E-2849-E156-7279-DA72F5F75F07}"/>
              </a:ext>
            </a:extLst>
          </p:cNvPr>
          <p:cNvSpPr>
            <a:spLocks noGrp="1"/>
          </p:cNvSpPr>
          <p:nvPr>
            <p:ph sz="quarter" idx="14"/>
          </p:nvPr>
        </p:nvSpPr>
        <p:spPr>
          <a:xfrm>
            <a:off x="806111" y="2074889"/>
            <a:ext cx="4663440" cy="3973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0">
            <a:extLst>
              <a:ext uri="{FF2B5EF4-FFF2-40B4-BE49-F238E27FC236}">
                <a16:creationId xmlns:a16="http://schemas.microsoft.com/office/drawing/2014/main" id="{FD7785D8-F9B0-93D3-47A3-4ECAC8829E2B}"/>
              </a:ext>
            </a:extLst>
          </p:cNvPr>
          <p:cNvSpPr>
            <a:spLocks noGrp="1"/>
          </p:cNvSpPr>
          <p:nvPr>
            <p:ph type="pic" sz="quarter" idx="18" hasCustomPrompt="1"/>
          </p:nvPr>
        </p:nvSpPr>
        <p:spPr>
          <a:xfrm>
            <a:off x="6076602" y="361188"/>
            <a:ext cx="5757377" cy="6135624"/>
          </a:xfrm>
          <a:blipFill>
            <a:blip r:embed="rId2">
              <a:alphaModFix amt="70000"/>
              <a:extLst>
                <a:ext uri="{28A0092B-C50C-407E-A947-70E740481C1C}">
                  <a14:useLocalDpi xmlns:a14="http://schemas.microsoft.com/office/drawing/2010/main" val="0"/>
                </a:ext>
              </a:extLst>
            </a:blip>
            <a:stretch>
              <a:fillRect l="-2" r="-6568"/>
            </a:stretch>
          </a:blipFill>
          <a:ln w="19050">
            <a:noFill/>
            <a:miter lim="800000"/>
          </a:ln>
        </p:spPr>
        <p:txBody>
          <a:bodyPr/>
          <a:lstStyle>
            <a:lvl1pPr marL="0" indent="0">
              <a:buNone/>
              <a:defRPr/>
            </a:lvl1pPr>
          </a:lstStyle>
          <a:p>
            <a:r>
              <a:rPr lang="en-US"/>
              <a:t> </a:t>
            </a:r>
          </a:p>
        </p:txBody>
      </p:sp>
      <p:sp>
        <p:nvSpPr>
          <p:cNvPr id="4" name="Rectangle 3">
            <a:extLst>
              <a:ext uri="{FF2B5EF4-FFF2-40B4-BE49-F238E27FC236}">
                <a16:creationId xmlns:a16="http://schemas.microsoft.com/office/drawing/2014/main" id="{DFCDBE87-6A57-2D73-C222-305AF961B664}"/>
              </a:ext>
            </a:extLst>
          </p:cNvPr>
          <p:cNvSpPr/>
          <p:nvPr userDrawn="1"/>
        </p:nvSpPr>
        <p:spPr>
          <a:xfrm>
            <a:off x="337457" y="351065"/>
            <a:ext cx="560074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17F243C-548D-9C48-60F5-BC8D58A018DE}"/>
              </a:ext>
            </a:extLst>
          </p:cNvPr>
          <p:cNvSpPr/>
          <p:nvPr userDrawn="1"/>
        </p:nvSpPr>
        <p:spPr>
          <a:xfrm>
            <a:off x="6059206" y="351065"/>
            <a:ext cx="579004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CA039A1F-C7CE-E7D6-1B4E-1ACBB57F36D3}"/>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5" name="Footer Placeholder 4">
            <a:extLst>
              <a:ext uri="{FF2B5EF4-FFF2-40B4-BE49-F238E27FC236}">
                <a16:creationId xmlns:a16="http://schemas.microsoft.com/office/drawing/2014/main" id="{C0016FB1-CC33-21DB-78A1-2A47153DDE34}"/>
              </a:ext>
            </a:extLst>
          </p:cNvPr>
          <p:cNvSpPr>
            <a:spLocks noGrp="1"/>
          </p:cNvSpPr>
          <p:nvPr>
            <p:ph type="ftr" sz="quarter" idx="20"/>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389BFF0-9607-2311-C797-5384CE49E3B1}"/>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32955302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27123" y="2235200"/>
            <a:ext cx="5294376" cy="395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14">
            <a:extLst>
              <a:ext uri="{FF2B5EF4-FFF2-40B4-BE49-F238E27FC236}">
                <a16:creationId xmlns:a16="http://schemas.microsoft.com/office/drawing/2014/main" id="{BF24582F-746D-10FD-1348-A8E31D7459B4}"/>
              </a:ext>
            </a:extLst>
          </p:cNvPr>
          <p:cNvSpPr>
            <a:spLocks noGrp="1"/>
          </p:cNvSpPr>
          <p:nvPr>
            <p:ph type="pic" sz="quarter" idx="15" hasCustomPrompt="1"/>
          </p:nvPr>
        </p:nvSpPr>
        <p:spPr>
          <a:xfrm>
            <a:off x="6355507" y="1944079"/>
            <a:ext cx="5486767" cy="4553712"/>
          </a:xfrm>
          <a:blipFill dpi="0" rotWithShape="1">
            <a:blip r:embed="rId2">
              <a:alphaModFix amt="50000"/>
              <a:extLst>
                <a:ext uri="{28A0092B-C50C-407E-A947-70E740481C1C}">
                  <a14:useLocalDpi xmlns:a14="http://schemas.microsoft.com/office/drawing/2010/main" val="0"/>
                </a:ext>
              </a:extLst>
            </a:blip>
            <a:srcRect/>
            <a:stretch>
              <a:fillRect r="-16492"/>
            </a:stretch>
          </a:blipFill>
        </p:spPr>
        <p:txBody>
          <a:bodyPr/>
          <a:lstStyle>
            <a:lvl1pPr marL="0" indent="0">
              <a:buNone/>
              <a:defRPr/>
            </a:lvl1pPr>
          </a:lstStyle>
          <a:p>
            <a:r>
              <a:rPr lang="en-US"/>
              <a:t> </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1E31391-F4B8-4A23-8935-365F41031646}"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3A30DF84-4A5D-63C5-1700-34F6AA007632}"/>
              </a:ext>
            </a:extLst>
          </p:cNvPr>
          <p:cNvSpPr/>
          <p:nvPr userDrawn="1"/>
        </p:nvSpPr>
        <p:spPr>
          <a:xfrm flipV="1">
            <a:off x="337457" y="351062"/>
            <a:ext cx="11512296" cy="146503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9E6EAC-5CB1-AF25-6E5B-8E37D120C9B3}"/>
              </a:ext>
            </a:extLst>
          </p:cNvPr>
          <p:cNvSpPr/>
          <p:nvPr userDrawn="1"/>
        </p:nvSpPr>
        <p:spPr>
          <a:xfrm>
            <a:off x="6355507" y="1929406"/>
            <a:ext cx="5494246"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53CEAA-92AB-A832-438A-7F6ACCDFE1B4}"/>
              </a:ext>
            </a:extLst>
          </p:cNvPr>
          <p:cNvSpPr/>
          <p:nvPr userDrawn="1"/>
        </p:nvSpPr>
        <p:spPr>
          <a:xfrm>
            <a:off x="343147" y="1929406"/>
            <a:ext cx="5870448"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516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Pictur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04234" y="829577"/>
            <a:ext cx="4192166" cy="3775213"/>
          </a:xfrm>
        </p:spPr>
        <p:txBody>
          <a:bodyPr vert="horz" lIns="91440" tIns="45720" rIns="91440" bIns="45720" rtlCol="0" anchor="b">
            <a:normAutofit/>
          </a:bodyPr>
          <a:lstStyle>
            <a:lvl1pPr>
              <a:defRPr lang="en-US" sz="5200" dirty="0"/>
            </a:lvl1pPr>
          </a:lstStyle>
          <a:p>
            <a:pPr lvl="0"/>
            <a:r>
              <a:rPr lang="en-US"/>
              <a:t>Click to edit Master title style</a:t>
            </a:r>
          </a:p>
        </p:txBody>
      </p:sp>
      <p:sp>
        <p:nvSpPr>
          <p:cNvPr id="11" name="Subtitle 2">
            <a:extLst>
              <a:ext uri="{FF2B5EF4-FFF2-40B4-BE49-F238E27FC236}">
                <a16:creationId xmlns:a16="http://schemas.microsoft.com/office/drawing/2014/main" id="{2E6A680F-1F8E-363D-A844-3A4126F02BCF}"/>
              </a:ext>
            </a:extLst>
          </p:cNvPr>
          <p:cNvSpPr>
            <a:spLocks noGrp="1"/>
          </p:cNvSpPr>
          <p:nvPr>
            <p:ph type="subTitle" idx="1"/>
          </p:nvPr>
        </p:nvSpPr>
        <p:spPr>
          <a:xfrm>
            <a:off x="7199303" y="4726885"/>
            <a:ext cx="4197096" cy="1316736"/>
          </a:xfrm>
        </p:spPr>
        <p:txBody>
          <a:bodyPr vert="horz" lIns="91440" tIns="45720" rIns="91440" bIns="45720" rtlCol="0">
            <a:normAutofit/>
          </a:bodyPr>
          <a:lstStyle>
            <a:lvl1pPr marL="0" indent="0">
              <a:buNone/>
              <a:defRPr lang="en-US" sz="2000" dirty="0"/>
            </a:lvl1pPr>
          </a:lstStyle>
          <a:p>
            <a:pPr lvl="0"/>
            <a:r>
              <a:rPr lang="en-US"/>
              <a:t>Click to edit Master subtitle style</a:t>
            </a:r>
          </a:p>
        </p:txBody>
      </p:sp>
      <p:sp>
        <p:nvSpPr>
          <p:cNvPr id="10" name="Picture Placeholder 10">
            <a:extLst>
              <a:ext uri="{FF2B5EF4-FFF2-40B4-BE49-F238E27FC236}">
                <a16:creationId xmlns:a16="http://schemas.microsoft.com/office/drawing/2014/main" id="{791DC7E0-CBE1-A440-0537-4B3B94635221}"/>
              </a:ext>
            </a:extLst>
          </p:cNvPr>
          <p:cNvSpPr>
            <a:spLocks noGrp="1"/>
          </p:cNvSpPr>
          <p:nvPr>
            <p:ph type="pic" sz="quarter" idx="18" hasCustomPrompt="1"/>
          </p:nvPr>
        </p:nvSpPr>
        <p:spPr>
          <a:xfrm>
            <a:off x="349375" y="361188"/>
            <a:ext cx="6281928" cy="6135624"/>
          </a:xfrm>
          <a:blipFill>
            <a:blip r:embed="rId2">
              <a:alphaModFix amt="5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7" name="Rectangle 6">
            <a:extLst>
              <a:ext uri="{FF2B5EF4-FFF2-40B4-BE49-F238E27FC236}">
                <a16:creationId xmlns:a16="http://schemas.microsoft.com/office/drawing/2014/main" id="{EE0CD339-777A-9749-4666-3527C14B9743}"/>
              </a:ext>
            </a:extLst>
          </p:cNvPr>
          <p:cNvSpPr/>
          <p:nvPr userDrawn="1"/>
        </p:nvSpPr>
        <p:spPr>
          <a:xfrm>
            <a:off x="6751530" y="351065"/>
            <a:ext cx="509771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6EF7C5-69F2-91FF-0C1E-398B01AB0F98}"/>
              </a:ext>
            </a:extLst>
          </p:cNvPr>
          <p:cNvSpPr/>
          <p:nvPr userDrawn="1"/>
        </p:nvSpPr>
        <p:spPr>
          <a:xfrm>
            <a:off x="334788" y="353022"/>
            <a:ext cx="6300216" cy="61539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BCC1026-8D94-2081-4610-6490A031C2BE}"/>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6" name="Footer Placeholder 5">
            <a:extLst>
              <a:ext uri="{FF2B5EF4-FFF2-40B4-BE49-F238E27FC236}">
                <a16:creationId xmlns:a16="http://schemas.microsoft.com/office/drawing/2014/main" id="{945E5425-2E7D-668E-4A6F-75CB0F0C63B2}"/>
              </a:ext>
            </a:extLst>
          </p:cNvPr>
          <p:cNvSpPr>
            <a:spLocks noGrp="1"/>
          </p:cNvSpPr>
          <p:nvPr>
            <p:ph type="ftr" sz="quarter" idx="20"/>
          </p:nvPr>
        </p:nvSpPr>
        <p:spPr/>
        <p:txBody>
          <a:bodyPr/>
          <a:lstStyle/>
          <a:p>
            <a:r>
              <a:rPr lang="en-US"/>
              <a:t>Sample Footer Text</a:t>
            </a:r>
          </a:p>
        </p:txBody>
      </p:sp>
      <p:sp>
        <p:nvSpPr>
          <p:cNvPr id="8" name="Slide Number Placeholder 7">
            <a:extLst>
              <a:ext uri="{FF2B5EF4-FFF2-40B4-BE49-F238E27FC236}">
                <a16:creationId xmlns:a16="http://schemas.microsoft.com/office/drawing/2014/main" id="{A47A5843-EB2F-247C-B659-DCAD8425691C}"/>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54677713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603504"/>
            <a:ext cx="10972800" cy="969264"/>
          </a:xfrm>
        </p:spPr>
        <p:txBody>
          <a:bodyPr anchor="ctr" anchorCtr="0">
            <a:normAutofit/>
          </a:bodyPr>
          <a:lstStyle>
            <a:lvl1pPr>
              <a:defRPr sz="4000"/>
            </a:lvl1pPr>
          </a:lstStyle>
          <a:p>
            <a:r>
              <a:rPr lang="en-US"/>
              <a:t>Click to edit Master title style</a:t>
            </a:r>
          </a:p>
        </p:txBody>
      </p:sp>
      <p:sp>
        <p:nvSpPr>
          <p:cNvPr id="10" name="Picture Placeholder 14">
            <a:extLst>
              <a:ext uri="{FF2B5EF4-FFF2-40B4-BE49-F238E27FC236}">
                <a16:creationId xmlns:a16="http://schemas.microsoft.com/office/drawing/2014/main" id="{1CACF551-8B8E-91BE-64C5-80EA221DEAE4}"/>
              </a:ext>
            </a:extLst>
          </p:cNvPr>
          <p:cNvSpPr>
            <a:spLocks noGrp="1"/>
          </p:cNvSpPr>
          <p:nvPr>
            <p:ph type="pic" sz="quarter" idx="15" hasCustomPrompt="1"/>
          </p:nvPr>
        </p:nvSpPr>
        <p:spPr>
          <a:xfrm>
            <a:off x="354740" y="1944079"/>
            <a:ext cx="6391656" cy="4553712"/>
          </a:xfrm>
          <a:blipFill dpi="0" rotWithShape="1">
            <a:blip r:embed="rId2">
              <a:alphaModFix amt="50000"/>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159752" y="2231136"/>
            <a:ext cx="4425696"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D2198D5-C9C0-500B-4DBC-656F475E493C}"/>
              </a:ext>
            </a:extLst>
          </p:cNvPr>
          <p:cNvSpPr/>
          <p:nvPr userDrawn="1"/>
        </p:nvSpPr>
        <p:spPr>
          <a:xfrm>
            <a:off x="337457" y="1944078"/>
            <a:ext cx="6408939" cy="4562855"/>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C97157FB-CF65-571C-117F-F8FAD8D9FF52}"/>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7" name="Footer Placeholder 6">
            <a:extLst>
              <a:ext uri="{FF2B5EF4-FFF2-40B4-BE49-F238E27FC236}">
                <a16:creationId xmlns:a16="http://schemas.microsoft.com/office/drawing/2014/main" id="{F57136A7-5DB5-FAF4-1437-4CDA5E545739}"/>
              </a:ext>
            </a:extLst>
          </p:cNvPr>
          <p:cNvSpPr>
            <a:spLocks noGrp="1"/>
          </p:cNvSpPr>
          <p:nvPr>
            <p:ph type="ftr" sz="quarter" idx="20"/>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9602816-1AAA-FE35-5C91-01A9C5DEAD00}"/>
              </a:ext>
            </a:extLst>
          </p:cNvPr>
          <p:cNvSpPr>
            <a:spLocks noGrp="1"/>
          </p:cNvSpPr>
          <p:nvPr>
            <p:ph type="sldNum" sz="quarter" idx="21"/>
          </p:nvPr>
        </p:nvSpPr>
        <p:spPr/>
        <p:txBody>
          <a:bodyPr/>
          <a:lstStyle/>
          <a:p>
            <a:fld id="{CC057153-B650-4DEB-B370-79DDCFDCE934}" type="slidenum">
              <a:rPr lang="en-US" smtClean="0"/>
              <a:pPr/>
              <a:t>‹#›</a:t>
            </a:fld>
            <a:endParaRPr lang="en-US"/>
          </a:p>
        </p:txBody>
      </p:sp>
      <p:sp>
        <p:nvSpPr>
          <p:cNvPr id="11" name="Rectangle 10">
            <a:extLst>
              <a:ext uri="{FF2B5EF4-FFF2-40B4-BE49-F238E27FC236}">
                <a16:creationId xmlns:a16="http://schemas.microsoft.com/office/drawing/2014/main" id="{DD9B28C9-C087-B7F9-1930-361BCE1DC434}"/>
              </a:ext>
            </a:extLst>
          </p:cNvPr>
          <p:cNvSpPr/>
          <p:nvPr userDrawn="1"/>
        </p:nvSpPr>
        <p:spPr>
          <a:xfrm flipV="1">
            <a:off x="337457" y="351062"/>
            <a:ext cx="11512296" cy="146503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DFE5E0-34BA-A35C-6B4F-7D3C8C7C4F9B}"/>
              </a:ext>
            </a:extLst>
          </p:cNvPr>
          <p:cNvSpPr/>
          <p:nvPr userDrawn="1"/>
        </p:nvSpPr>
        <p:spPr>
          <a:xfrm>
            <a:off x="6874592" y="1929406"/>
            <a:ext cx="4975161"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113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5" name="Picture Placeholder 14">
            <a:extLst>
              <a:ext uri="{FF2B5EF4-FFF2-40B4-BE49-F238E27FC236}">
                <a16:creationId xmlns:a16="http://schemas.microsoft.com/office/drawing/2014/main" id="{689C2E73-8CB7-AB0A-D373-D9BCBE160AE9}"/>
              </a:ext>
            </a:extLst>
          </p:cNvPr>
          <p:cNvSpPr>
            <a:spLocks noGrp="1"/>
          </p:cNvSpPr>
          <p:nvPr>
            <p:ph type="pic" sz="quarter" idx="15"/>
          </p:nvPr>
        </p:nvSpPr>
        <p:spPr>
          <a:xfrm>
            <a:off x="354740" y="1944079"/>
            <a:ext cx="5486767" cy="4553712"/>
          </a:xfrm>
          <a:blipFill dpi="0" rotWithShape="1">
            <a:blip r:embed="rId2">
              <a:alphaModFix amt="50000"/>
              <a:extLst>
                <a:ext uri="{28A0092B-C50C-407E-A947-70E740481C1C}">
                  <a14:useLocalDpi xmlns:a14="http://schemas.microsoft.com/office/drawing/2010/main" val="0"/>
                </a:ext>
              </a:extLst>
            </a:blip>
            <a:srcRect/>
            <a:stretch>
              <a:fillRect r="-16492"/>
            </a:stretch>
          </a:blipFill>
        </p:spPr>
        <p:txBody>
          <a:bodyPr/>
          <a:lstStyle/>
          <a:p>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289440" y="2235200"/>
            <a:ext cx="5289915" cy="395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1E31391-F4B8-4A23-8935-365F41031646}"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3A30DF84-4A5D-63C5-1700-34F6AA007632}"/>
              </a:ext>
            </a:extLst>
          </p:cNvPr>
          <p:cNvSpPr/>
          <p:nvPr userDrawn="1"/>
        </p:nvSpPr>
        <p:spPr>
          <a:xfrm flipV="1">
            <a:off x="337457" y="351062"/>
            <a:ext cx="11512296" cy="146503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9E6EAC-5CB1-AF25-6E5B-8E37D120C9B3}"/>
              </a:ext>
            </a:extLst>
          </p:cNvPr>
          <p:cNvSpPr/>
          <p:nvPr userDrawn="1"/>
        </p:nvSpPr>
        <p:spPr>
          <a:xfrm>
            <a:off x="339851" y="1929406"/>
            <a:ext cx="5513832"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53CEAA-92AB-A832-438A-7F6ACCDFE1B4}"/>
              </a:ext>
            </a:extLst>
          </p:cNvPr>
          <p:cNvSpPr/>
          <p:nvPr userDrawn="1"/>
        </p:nvSpPr>
        <p:spPr>
          <a:xfrm>
            <a:off x="5978984" y="1929406"/>
            <a:ext cx="5870770"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1655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13350" y="819005"/>
            <a:ext cx="6777828" cy="932688"/>
          </a:xfrm>
        </p:spPr>
        <p:txBody>
          <a:bodyPr anchor="b"/>
          <a:lstStyle>
            <a:lvl1pPr>
              <a:defRPr sz="4000"/>
            </a:lvl1pPr>
          </a:lstStyle>
          <a:p>
            <a:r>
              <a:rPr lang="en-US"/>
              <a:t>Click to edit Master title style</a:t>
            </a:r>
          </a:p>
        </p:txBody>
      </p:sp>
      <p:sp>
        <p:nvSpPr>
          <p:cNvPr id="10" name="Picture Placeholder 10">
            <a:extLst>
              <a:ext uri="{FF2B5EF4-FFF2-40B4-BE49-F238E27FC236}">
                <a16:creationId xmlns:a16="http://schemas.microsoft.com/office/drawing/2014/main" id="{5C69378E-FD50-D0FE-49E9-FE6939F87E05}"/>
              </a:ext>
            </a:extLst>
          </p:cNvPr>
          <p:cNvSpPr>
            <a:spLocks noGrp="1"/>
          </p:cNvSpPr>
          <p:nvPr>
            <p:ph type="pic" sz="quarter" idx="18" hasCustomPrompt="1"/>
          </p:nvPr>
        </p:nvSpPr>
        <p:spPr>
          <a:xfrm>
            <a:off x="357366" y="361188"/>
            <a:ext cx="365760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13350" y="2032216"/>
            <a:ext cx="6777828" cy="4034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02928F2E-550C-7EE7-5A6C-C30C820D21DB}"/>
              </a:ext>
            </a:extLst>
          </p:cNvPr>
          <p:cNvSpPr/>
          <p:nvPr userDrawn="1"/>
        </p:nvSpPr>
        <p:spPr>
          <a:xfrm>
            <a:off x="4155746" y="351065"/>
            <a:ext cx="769350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4DB15E2-0F9C-EDBB-3379-237D2F02B133}"/>
              </a:ext>
            </a:extLst>
          </p:cNvPr>
          <p:cNvSpPr/>
          <p:nvPr userDrawn="1"/>
        </p:nvSpPr>
        <p:spPr>
          <a:xfrm>
            <a:off x="348222" y="351064"/>
            <a:ext cx="3675888"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A4BF609-8734-8C2B-E441-E7DBAE6E3BDA}"/>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5" name="Footer Placeholder 4">
            <a:extLst>
              <a:ext uri="{FF2B5EF4-FFF2-40B4-BE49-F238E27FC236}">
                <a16:creationId xmlns:a16="http://schemas.microsoft.com/office/drawing/2014/main" id="{F7450EF1-CAAF-B39A-ED1F-4F967B0786C6}"/>
              </a:ext>
            </a:extLst>
          </p:cNvPr>
          <p:cNvSpPr>
            <a:spLocks noGrp="1"/>
          </p:cNvSpPr>
          <p:nvPr>
            <p:ph type="ftr" sz="quarter" idx="20"/>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4D70B86-8D60-DBF5-42C5-FE10E0C6FE86}"/>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1066940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829475"/>
            <a:ext cx="6714892" cy="932688"/>
          </a:xfrm>
        </p:spPr>
        <p:txBody>
          <a:bodyPr anchor="b"/>
          <a:lstStyle>
            <a:lvl1pPr>
              <a:defRPr sz="4000"/>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95527" y="2047532"/>
            <a:ext cx="6714892" cy="4001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4216C9-E47F-BA93-3528-3DC28359BBA5}"/>
              </a:ext>
            </a:extLst>
          </p:cNvPr>
          <p:cNvSpPr/>
          <p:nvPr userDrawn="1"/>
        </p:nvSpPr>
        <p:spPr>
          <a:xfrm>
            <a:off x="337457" y="351065"/>
            <a:ext cx="7631033"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10">
            <a:extLst>
              <a:ext uri="{FF2B5EF4-FFF2-40B4-BE49-F238E27FC236}">
                <a16:creationId xmlns:a16="http://schemas.microsoft.com/office/drawing/2014/main" id="{22729334-E74F-1D47-30E9-2040D0CCDE77}"/>
              </a:ext>
            </a:extLst>
          </p:cNvPr>
          <p:cNvSpPr>
            <a:spLocks noGrp="1"/>
          </p:cNvSpPr>
          <p:nvPr>
            <p:ph type="pic" sz="quarter" idx="18" hasCustomPrompt="1"/>
          </p:nvPr>
        </p:nvSpPr>
        <p:spPr>
          <a:xfrm>
            <a:off x="8094185" y="356616"/>
            <a:ext cx="3739896" cy="6144768"/>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4" name="Rectangle 3">
            <a:extLst>
              <a:ext uri="{FF2B5EF4-FFF2-40B4-BE49-F238E27FC236}">
                <a16:creationId xmlns:a16="http://schemas.microsoft.com/office/drawing/2014/main" id="{3105E7D9-8EB1-CCEE-CB59-564CC173739B}"/>
              </a:ext>
            </a:extLst>
          </p:cNvPr>
          <p:cNvSpPr/>
          <p:nvPr userDrawn="1"/>
        </p:nvSpPr>
        <p:spPr>
          <a:xfrm>
            <a:off x="8085041" y="351064"/>
            <a:ext cx="3758184"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A1E56C7E-4D47-A5C6-F745-1B24CC384826}"/>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7" name="Footer Placeholder 6">
            <a:extLst>
              <a:ext uri="{FF2B5EF4-FFF2-40B4-BE49-F238E27FC236}">
                <a16:creationId xmlns:a16="http://schemas.microsoft.com/office/drawing/2014/main" id="{ECE34178-1A83-36BE-0EBF-390C6CB30C87}"/>
              </a:ext>
            </a:extLst>
          </p:cNvPr>
          <p:cNvSpPr>
            <a:spLocks noGrp="1"/>
          </p:cNvSpPr>
          <p:nvPr>
            <p:ph type="ftr" sz="quarter" idx="20"/>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476F11D-D618-B08B-95BA-C3F1030D58AD}"/>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31347826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99599"/>
            <a:ext cx="4672584" cy="1453896"/>
          </a:xfrm>
        </p:spPr>
        <p:txBody>
          <a:bodyPr>
            <a:normAutofit/>
          </a:bodyPr>
          <a:lstStyle>
            <a:lvl1pPr>
              <a:defRPr sz="3600"/>
            </a:lvl1pPr>
          </a:lstStyle>
          <a:p>
            <a:r>
              <a:rPr lang="en-US"/>
              <a:t>Click to edit Master title style</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hasCustomPrompt="1"/>
          </p:nvPr>
        </p:nvSpPr>
        <p:spPr>
          <a:xfrm>
            <a:off x="349324" y="2423719"/>
            <a:ext cx="5175504" cy="4069080"/>
          </a:xfrm>
          <a:blipFill>
            <a:blip r:embed="rId2">
              <a:alphaModFix amt="50000"/>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37402" y="599600"/>
            <a:ext cx="5633165" cy="56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337457" y="351059"/>
            <a:ext cx="5199238" cy="19398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4643D3-05AA-D000-6F70-B39D3E837EF5}"/>
              </a:ext>
            </a:extLst>
          </p:cNvPr>
          <p:cNvSpPr/>
          <p:nvPr userDrawn="1"/>
        </p:nvSpPr>
        <p:spPr>
          <a:xfrm>
            <a:off x="5665293" y="351065"/>
            <a:ext cx="6189249"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337457" y="2409583"/>
            <a:ext cx="5199238" cy="40973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420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99599"/>
            <a:ext cx="3946824" cy="1453896"/>
          </a:xfrm>
        </p:spPr>
        <p:txBody>
          <a:bodyPr>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p:nvPr>
        </p:nvSpPr>
        <p:spPr>
          <a:xfrm>
            <a:off x="349324" y="2423719"/>
            <a:ext cx="4476676" cy="4069080"/>
          </a:xfrm>
          <a:blipFill dpi="0" rotWithShape="1">
            <a:blip r:embed="rId2">
              <a:alphaModFix amt="50000"/>
              <a:extLst>
                <a:ext uri="{28A0092B-C50C-407E-A947-70E740481C1C}">
                  <a14:useLocalDpi xmlns:a14="http://schemas.microsoft.com/office/drawing/2010/main" val="0"/>
                </a:ext>
              </a:extLst>
            </a:blip>
            <a:srcRect/>
            <a:stretch>
              <a:fillRect/>
            </a:stretch>
          </a:blipFill>
        </p:spPr>
        <p:txBody>
          <a:body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220382" y="599600"/>
            <a:ext cx="6350185" cy="56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337457" y="351058"/>
            <a:ext cx="4488543" cy="19398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4643D3-05AA-D000-6F70-B39D3E837EF5}"/>
              </a:ext>
            </a:extLst>
          </p:cNvPr>
          <p:cNvSpPr/>
          <p:nvPr userDrawn="1"/>
        </p:nvSpPr>
        <p:spPr>
          <a:xfrm>
            <a:off x="4939611" y="351065"/>
            <a:ext cx="691493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337457" y="2409583"/>
            <a:ext cx="4497205" cy="40973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611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43078" y="599599"/>
            <a:ext cx="3946824" cy="1453896"/>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40080" y="599600"/>
            <a:ext cx="6350185" cy="56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p:nvPr>
        </p:nvSpPr>
        <p:spPr>
          <a:xfrm>
            <a:off x="7370064" y="2423160"/>
            <a:ext cx="4476676" cy="4069080"/>
          </a:xfrm>
          <a:blipFill dpi="0" rotWithShape="1">
            <a:blip r:embed="rId2">
              <a:alphaModFix amt="50000"/>
              <a:extLst>
                <a:ext uri="{28A0092B-C50C-407E-A947-70E740481C1C}">
                  <a14:useLocalDpi xmlns:a14="http://schemas.microsoft.com/office/drawing/2010/main" val="0"/>
                </a:ext>
              </a:extLst>
            </a:blip>
            <a:srcRect/>
            <a:stretch>
              <a:fillRect/>
            </a:stretch>
          </a:blipFill>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7360920" y="351058"/>
            <a:ext cx="4488543" cy="19398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4643D3-05AA-D000-6F70-B39D3E837EF5}"/>
              </a:ext>
            </a:extLst>
          </p:cNvPr>
          <p:cNvSpPr/>
          <p:nvPr userDrawn="1"/>
        </p:nvSpPr>
        <p:spPr>
          <a:xfrm>
            <a:off x="338328" y="351065"/>
            <a:ext cx="691493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7361582" y="2409583"/>
            <a:ext cx="4497205" cy="40973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325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umber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4804-4265-85A8-7A9B-A9B3F5D80284}"/>
              </a:ext>
            </a:extLst>
          </p:cNvPr>
          <p:cNvSpPr>
            <a:spLocks noGrp="1"/>
          </p:cNvSpPr>
          <p:nvPr>
            <p:ph type="title"/>
          </p:nvPr>
        </p:nvSpPr>
        <p:spPr>
          <a:xfrm>
            <a:off x="822960" y="5029200"/>
            <a:ext cx="7525512" cy="1005840"/>
          </a:xfrm>
        </p:spPr>
        <p:txBody>
          <a:bodyPr>
            <a:normAutofit/>
          </a:bodyPr>
          <a:lstStyle>
            <a:lvl1pPr>
              <a:lnSpc>
                <a:spcPct val="110000"/>
              </a:lnSpc>
              <a:defRPr sz="1800">
                <a:latin typeface="+mn-lt"/>
              </a:defRPr>
            </a:lvl1pPr>
          </a:lstStyle>
          <a:p>
            <a:r>
              <a:rPr lang="en-US"/>
              <a:t>Click to edit Master title style</a:t>
            </a:r>
          </a:p>
        </p:txBody>
      </p:sp>
      <p:sp>
        <p:nvSpPr>
          <p:cNvPr id="9" name="Content Placeholder 8">
            <a:extLst>
              <a:ext uri="{FF2B5EF4-FFF2-40B4-BE49-F238E27FC236}">
                <a16:creationId xmlns:a16="http://schemas.microsoft.com/office/drawing/2014/main" id="{6B2D6F9C-47CA-A6AB-CB31-599736C61655}"/>
              </a:ext>
            </a:extLst>
          </p:cNvPr>
          <p:cNvSpPr>
            <a:spLocks noGrp="1"/>
          </p:cNvSpPr>
          <p:nvPr>
            <p:ph sz="quarter" idx="14" hasCustomPrompt="1"/>
          </p:nvPr>
        </p:nvSpPr>
        <p:spPr>
          <a:xfrm>
            <a:off x="822960" y="841248"/>
            <a:ext cx="10543032" cy="4151376"/>
          </a:xfrm>
        </p:spPr>
        <p:txBody>
          <a:bodyPr anchor="b">
            <a:normAutofit/>
          </a:bodyPr>
          <a:lstStyle>
            <a:lvl1pPr marL="0" indent="0">
              <a:lnSpc>
                <a:spcPct val="90000"/>
              </a:lnSpc>
              <a:buNone/>
              <a:defRPr sz="19300" b="1" baseline="0">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D6F51461-EBBE-4007-A7FA-8D550B1815C8}" type="datetime1">
              <a:rPr lang="en-US" smtClean="0"/>
              <a:t>12/2/2025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6" name="Rectangle 5">
            <a:extLst>
              <a:ext uri="{FF2B5EF4-FFF2-40B4-BE49-F238E27FC236}">
                <a16:creationId xmlns:a16="http://schemas.microsoft.com/office/drawing/2014/main" id="{CA7D478B-3CC8-9331-3B4F-2130EA892404}"/>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1183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33244" y="5029200"/>
            <a:ext cx="7525512" cy="914400"/>
          </a:xfrm>
        </p:spPr>
        <p:txBody>
          <a:bodyPr>
            <a:normAutofit/>
          </a:bodyPr>
          <a:lstStyle>
            <a:lvl1pPr algn="ctr">
              <a:lnSpc>
                <a:spcPct val="110000"/>
              </a:lnSpc>
              <a:defRPr sz="1800" b="0">
                <a:solidFill>
                  <a:schemeClr val="tx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4484" y="841248"/>
            <a:ext cx="10543032" cy="4169664"/>
          </a:xfrm>
        </p:spPr>
        <p:txBody>
          <a:bodyPr anchor="b">
            <a:normAutofit/>
          </a:bodyPr>
          <a:lstStyle>
            <a:lvl1pPr marL="0" indent="0" algn="ctr">
              <a:lnSpc>
                <a:spcPct val="90000"/>
              </a:lnSpc>
              <a:buNone/>
              <a:defRPr sz="19300" b="1">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B57145D9-E600-48F3-8D60-FBB32619D4B7}" type="datetime1">
              <a:rPr lang="en-US" smtClean="0"/>
              <a:t>12/2/2025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Rectangle 7">
            <a:extLst>
              <a:ext uri="{FF2B5EF4-FFF2-40B4-BE49-F238E27FC236}">
                <a16:creationId xmlns:a16="http://schemas.microsoft.com/office/drawing/2014/main" id="{5FC0DA6E-8242-883C-15FE-E726DCC36F80}"/>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9932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3">
    <p:bg>
      <p:bgPr>
        <a:solidFill>
          <a:schemeClr val="accent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924E45-C895-43A4-5C38-357208F050D2}"/>
              </a:ext>
            </a:extLst>
          </p:cNvPr>
          <p:cNvSpPr>
            <a:spLocks noGrp="1"/>
          </p:cNvSpPr>
          <p:nvPr>
            <p:ph type="title"/>
          </p:nvPr>
        </p:nvSpPr>
        <p:spPr>
          <a:xfrm>
            <a:off x="2333244" y="5029200"/>
            <a:ext cx="7525512" cy="914400"/>
          </a:xfrm>
        </p:spPr>
        <p:txBody>
          <a:bodyPr>
            <a:normAutofit/>
          </a:bodyPr>
          <a:lstStyle>
            <a:lvl1pPr algn="ctr">
              <a:lnSpc>
                <a:spcPct val="110000"/>
              </a:lnSpc>
              <a:defRPr sz="1800" b="0">
                <a:solidFill>
                  <a:schemeClr val="tx1"/>
                </a:solidFill>
                <a:latin typeface="+mn-lt"/>
              </a:defRPr>
            </a:lvl1pPr>
          </a:lstStyle>
          <a:p>
            <a:r>
              <a:rPr lang="en-US"/>
              <a:t>Click to edit Master title style</a:t>
            </a:r>
          </a:p>
        </p:txBody>
      </p:sp>
      <p:sp>
        <p:nvSpPr>
          <p:cNvPr id="10" name="Content Placeholder 6">
            <a:extLst>
              <a:ext uri="{FF2B5EF4-FFF2-40B4-BE49-F238E27FC236}">
                <a16:creationId xmlns:a16="http://schemas.microsoft.com/office/drawing/2014/main" id="{F7F1ED0D-FB7E-F1D4-6BB4-DA7FCEA9CD36}"/>
              </a:ext>
            </a:extLst>
          </p:cNvPr>
          <p:cNvSpPr>
            <a:spLocks noGrp="1"/>
          </p:cNvSpPr>
          <p:nvPr>
            <p:ph sz="quarter" idx="13" hasCustomPrompt="1"/>
          </p:nvPr>
        </p:nvSpPr>
        <p:spPr>
          <a:xfrm>
            <a:off x="824484" y="841248"/>
            <a:ext cx="10543032" cy="4167124"/>
          </a:xfrm>
        </p:spPr>
        <p:txBody>
          <a:bodyPr anchor="b">
            <a:normAutofit/>
          </a:bodyPr>
          <a:lstStyle>
            <a:lvl1pPr marL="0" indent="0" algn="ctr">
              <a:lnSpc>
                <a:spcPct val="90000"/>
              </a:lnSpc>
              <a:buNone/>
              <a:defRPr sz="19300" b="1">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6988DA9F-3449-4571-B576-325E0AB8D353}" type="datetime1">
              <a:rPr lang="en-US" smtClean="0"/>
              <a:t>12/2/2025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2" name="Rectangle 1">
            <a:extLst>
              <a:ext uri="{FF2B5EF4-FFF2-40B4-BE49-F238E27FC236}">
                <a16:creationId xmlns:a16="http://schemas.microsoft.com/office/drawing/2014/main" id="{F3106CE9-3864-8C80-F8B7-4C6D0D0E2D97}"/>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671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9301" y="840278"/>
            <a:ext cx="4337407" cy="3739896"/>
          </a:xfrm>
        </p:spPr>
        <p:txBody>
          <a:bodyPr vert="horz" lIns="91440" tIns="45720" rIns="91440" bIns="45720" rtlCol="0" anchor="t">
            <a:normAutofit/>
          </a:bodyPr>
          <a:lstStyle>
            <a:lvl1pPr>
              <a:defRPr lang="en-US" sz="5200" dirty="0"/>
            </a:lvl1pPr>
          </a:lstStyle>
          <a:p>
            <a:pPr lvl="0"/>
            <a:r>
              <a:rPr lang="en-US"/>
              <a:t>Click to edit Master title style</a:t>
            </a:r>
          </a:p>
        </p:txBody>
      </p:sp>
      <p:sp>
        <p:nvSpPr>
          <p:cNvPr id="11" name="Subtitle 2">
            <a:extLst>
              <a:ext uri="{FF2B5EF4-FFF2-40B4-BE49-F238E27FC236}">
                <a16:creationId xmlns:a16="http://schemas.microsoft.com/office/drawing/2014/main" id="{D46B27E7-8459-6E53-8FBA-85BE66AB87BA}"/>
              </a:ext>
            </a:extLst>
          </p:cNvPr>
          <p:cNvSpPr>
            <a:spLocks noGrp="1"/>
          </p:cNvSpPr>
          <p:nvPr>
            <p:ph type="subTitle" idx="1"/>
          </p:nvPr>
        </p:nvSpPr>
        <p:spPr>
          <a:xfrm>
            <a:off x="822452" y="4668118"/>
            <a:ext cx="4334256" cy="1380744"/>
          </a:xfrm>
        </p:spPr>
        <p:txBody>
          <a:bodyPr vert="horz" lIns="91440" tIns="45720" rIns="91440" bIns="45720" rtlCol="0" anchor="b">
            <a:normAutofit/>
          </a:bodyPr>
          <a:lstStyle>
            <a:lvl1pPr marL="0" indent="0">
              <a:buNone/>
              <a:defRPr lang="en-US" sz="2000" dirty="0"/>
            </a:lvl1pPr>
          </a:lstStyle>
          <a:p>
            <a:pPr lvl="0"/>
            <a:r>
              <a:rPr lang="en-US"/>
              <a:t>Click to edit Master subtitle style</a:t>
            </a:r>
          </a:p>
        </p:txBody>
      </p:sp>
      <p:sp>
        <p:nvSpPr>
          <p:cNvPr id="5" name="Picture Placeholder 10">
            <a:extLst>
              <a:ext uri="{FF2B5EF4-FFF2-40B4-BE49-F238E27FC236}">
                <a16:creationId xmlns:a16="http://schemas.microsoft.com/office/drawing/2014/main" id="{710F4B22-F5AC-7D33-7A84-7B2436EFDEFA}"/>
              </a:ext>
            </a:extLst>
          </p:cNvPr>
          <p:cNvSpPr>
            <a:spLocks noGrp="1"/>
          </p:cNvSpPr>
          <p:nvPr>
            <p:ph type="pic" sz="quarter" idx="18" hasCustomPrompt="1"/>
          </p:nvPr>
        </p:nvSpPr>
        <p:spPr>
          <a:xfrm>
            <a:off x="5752063" y="361188"/>
            <a:ext cx="6089904" cy="6135624"/>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8" name="Rectangle 7">
            <a:extLst>
              <a:ext uri="{FF2B5EF4-FFF2-40B4-BE49-F238E27FC236}">
                <a16:creationId xmlns:a16="http://schemas.microsoft.com/office/drawing/2014/main" id="{A643E122-5107-B335-7270-B6C7A8395D86}"/>
              </a:ext>
            </a:extLst>
          </p:cNvPr>
          <p:cNvSpPr/>
          <p:nvPr userDrawn="1"/>
        </p:nvSpPr>
        <p:spPr>
          <a:xfrm>
            <a:off x="5744782" y="351064"/>
            <a:ext cx="610446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D7A0B5-D7C9-90BE-F505-E01F4D062E28}"/>
              </a:ext>
            </a:extLst>
          </p:cNvPr>
          <p:cNvSpPr/>
          <p:nvPr userDrawn="1"/>
        </p:nvSpPr>
        <p:spPr>
          <a:xfrm>
            <a:off x="337457" y="351065"/>
            <a:ext cx="5282687"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9E7CE726-49FC-55E2-26A1-1FE3520D3F1B}"/>
              </a:ext>
            </a:extLst>
          </p:cNvPr>
          <p:cNvSpPr>
            <a:spLocks noGrp="1"/>
          </p:cNvSpPr>
          <p:nvPr>
            <p:ph type="dt" sz="half" idx="19"/>
          </p:nvPr>
        </p:nvSpPr>
        <p:spPr/>
        <p:txBody>
          <a:bodyPr/>
          <a:lstStyle/>
          <a:p>
            <a:fld id="{CA325475-EA0F-49B2-A586-CC0D8CB91667}" type="datetime1">
              <a:rPr lang="en-US" smtClean="0"/>
              <a:pPr/>
              <a:t>12/2/2025</a:t>
            </a:fld>
            <a:endParaRPr lang="en-US"/>
          </a:p>
        </p:txBody>
      </p:sp>
      <p:sp>
        <p:nvSpPr>
          <p:cNvPr id="7" name="Footer Placeholder 6">
            <a:extLst>
              <a:ext uri="{FF2B5EF4-FFF2-40B4-BE49-F238E27FC236}">
                <a16:creationId xmlns:a16="http://schemas.microsoft.com/office/drawing/2014/main" id="{23D8F946-DB8C-1435-46BE-F233D3CF260C}"/>
              </a:ext>
            </a:extLst>
          </p:cNvPr>
          <p:cNvSpPr>
            <a:spLocks noGrp="1"/>
          </p:cNvSpPr>
          <p:nvPr>
            <p:ph type="ftr" sz="quarter" idx="20"/>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69D42A5-49C9-5DBA-3729-79C2527CA4FD}"/>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9081728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7129" y="-1293464"/>
            <a:ext cx="10652760" cy="1133856"/>
          </a:xfrm>
        </p:spPr>
        <p:txBody>
          <a:bodyPr/>
          <a:lstStyle/>
          <a:p>
            <a:r>
              <a:rPr lang="en-US"/>
              <a:t>Click to edit Master title style</a:t>
            </a:r>
          </a:p>
        </p:txBody>
      </p:sp>
      <p:sp>
        <p:nvSpPr>
          <p:cNvPr id="6" name="Content Placeholder 6">
            <a:extLst>
              <a:ext uri="{FF2B5EF4-FFF2-40B4-BE49-F238E27FC236}">
                <a16:creationId xmlns:a16="http://schemas.microsoft.com/office/drawing/2014/main" id="{27E2BE3E-32CC-3B2E-7AAB-62D6D812CE27}"/>
              </a:ext>
            </a:extLst>
          </p:cNvPr>
          <p:cNvSpPr>
            <a:spLocks noGrp="1"/>
          </p:cNvSpPr>
          <p:nvPr>
            <p:ph sz="quarter" idx="13" hasCustomPrompt="1"/>
          </p:nvPr>
        </p:nvSpPr>
        <p:spPr>
          <a:xfrm>
            <a:off x="1500188" y="1234440"/>
            <a:ext cx="9191625" cy="4389120"/>
          </a:xfrm>
        </p:spPr>
        <p:txBody>
          <a:bodyPr anchor="ctr">
            <a:normAutofit/>
          </a:bodyPr>
          <a:lstStyle>
            <a:lvl1pPr marL="0" indent="0" algn="ctr">
              <a:lnSpc>
                <a:spcPct val="100000"/>
              </a:lnSpc>
              <a:buNone/>
              <a:defRPr sz="4800" b="0">
                <a:latin typeface="+mj-lt"/>
              </a:defRPr>
            </a:lvl1pPr>
            <a:lvl2pPr marL="228600" indent="0" algn="ctr">
              <a:lnSpc>
                <a:spcPct val="100000"/>
              </a:lnSpc>
              <a:buNone/>
              <a:defRPr sz="4800" b="0">
                <a:latin typeface="+mj-lt"/>
              </a:defRPr>
            </a:lvl2pPr>
            <a:lvl3pPr marL="457200" indent="0" algn="ctr">
              <a:lnSpc>
                <a:spcPct val="100000"/>
              </a:lnSpc>
              <a:buNone/>
              <a:defRPr sz="4800" b="0">
                <a:latin typeface="+mj-lt"/>
              </a:defRPr>
            </a:lvl3pPr>
            <a:lvl4pPr marL="685800" indent="0" algn="ctr">
              <a:lnSpc>
                <a:spcPct val="100000"/>
              </a:lnSpc>
              <a:buNone/>
              <a:defRPr sz="4800" b="0">
                <a:latin typeface="+mj-lt"/>
              </a:defRPr>
            </a:lvl4pPr>
            <a:lvl5pPr marL="914400" indent="0" algn="ctr">
              <a:lnSpc>
                <a:spcPct val="100000"/>
              </a:lnSpc>
              <a:buNone/>
              <a:defRPr sz="4800" b="0">
                <a:latin typeface="+mj-lt"/>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72AC9CA7-4D60-41A4-A4F0-FD6D94D8C852}" type="datetime1">
              <a:rPr lang="en-US" smtClean="0"/>
              <a:t>12/2/2025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8" name="Rectangle 7">
            <a:extLst>
              <a:ext uri="{FF2B5EF4-FFF2-40B4-BE49-F238E27FC236}">
                <a16:creationId xmlns:a16="http://schemas.microsoft.com/office/drawing/2014/main" id="{CC1D1BF1-778B-0A57-4F7E-BC57330C7085}"/>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553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7" y="-1295801"/>
            <a:ext cx="10652760" cy="1133856"/>
          </a:xfrm>
        </p:spPr>
        <p:txBody>
          <a:bodyPr/>
          <a:lstStyle/>
          <a:p>
            <a:r>
              <a:rPr lang="en-US"/>
              <a:t>Click to edit Master title style</a:t>
            </a:r>
          </a:p>
        </p:txBody>
      </p:sp>
      <p:sp>
        <p:nvSpPr>
          <p:cNvPr id="11" name="Content Placeholder 10">
            <a:extLst>
              <a:ext uri="{FF2B5EF4-FFF2-40B4-BE49-F238E27FC236}">
                <a16:creationId xmlns:a16="http://schemas.microsoft.com/office/drawing/2014/main" id="{98ADCAC8-6FF3-EC2A-EFD7-95A819EA2E48}"/>
              </a:ext>
            </a:extLst>
          </p:cNvPr>
          <p:cNvSpPr>
            <a:spLocks noGrp="1"/>
          </p:cNvSpPr>
          <p:nvPr>
            <p:ph sz="quarter" idx="14" hasCustomPrompt="1"/>
          </p:nvPr>
        </p:nvSpPr>
        <p:spPr>
          <a:xfrm>
            <a:off x="795527" y="685799"/>
            <a:ext cx="10698480" cy="5486400"/>
          </a:xfrm>
        </p:spPr>
        <p:txBody>
          <a:bodyPr anchor="ctr">
            <a:noAutofit/>
          </a:bodyPr>
          <a:lstStyle>
            <a:lvl1pPr marL="0" indent="0">
              <a:buNone/>
              <a:defRPr sz="4800">
                <a:latin typeface="+mj-lt"/>
              </a:defRPr>
            </a:lvl1pPr>
            <a:lvl2pPr marL="228600" indent="0">
              <a:buNone/>
              <a:defRPr sz="4800">
                <a:latin typeface="+mj-lt"/>
              </a:defRPr>
            </a:lvl2pPr>
            <a:lvl3pPr marL="457200" indent="0">
              <a:buNone/>
              <a:defRPr sz="4800">
                <a:latin typeface="+mj-lt"/>
              </a:defRPr>
            </a:lvl3pPr>
            <a:lvl4pPr marL="685800" indent="0">
              <a:buNone/>
              <a:defRPr sz="4800">
                <a:latin typeface="+mj-lt"/>
              </a:defRPr>
            </a:lvl4pPr>
            <a:lvl5pPr marL="914400" indent="0">
              <a:buNone/>
              <a:defRPr sz="4800">
                <a:latin typeface="+mj-lt"/>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1BB4E8A-F766-4B4E-BA35-31ABBD66791B}" type="datetime1">
              <a:rPr lang="en-US" smtClean="0"/>
              <a:t>12/2/2025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9" name="Rectangle 8">
            <a:extLst>
              <a:ext uri="{FF2B5EF4-FFF2-40B4-BE49-F238E27FC236}">
                <a16:creationId xmlns:a16="http://schemas.microsoft.com/office/drawing/2014/main" id="{D28DBB70-84D2-1F96-C132-E1127669A16F}"/>
              </a:ext>
            </a:extLst>
          </p:cNvPr>
          <p:cNvSpPr/>
          <p:nvPr/>
        </p:nvSpPr>
        <p:spPr>
          <a:xfrm>
            <a:off x="337457" y="351065"/>
            <a:ext cx="11517086" cy="6155871"/>
          </a:xfrm>
          <a:prstGeom prst="rect">
            <a:avLst/>
          </a:prstGeom>
          <a:noFill/>
          <a:ln w="19050">
            <a:solidFill>
              <a:schemeClr val="tx1">
                <a:alpha val="9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5750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7" y="-1293562"/>
            <a:ext cx="10652760" cy="1133856"/>
          </a:xfrm>
        </p:spPr>
        <p:txBody>
          <a:bodyPr/>
          <a:lstStyle/>
          <a:p>
            <a:r>
              <a:rPr lang="en-US"/>
              <a:t>Click to edit Master title style</a:t>
            </a:r>
          </a:p>
        </p:txBody>
      </p:sp>
      <p:sp>
        <p:nvSpPr>
          <p:cNvPr id="8" name="Content Placeholder 6">
            <a:extLst>
              <a:ext uri="{FF2B5EF4-FFF2-40B4-BE49-F238E27FC236}">
                <a16:creationId xmlns:a16="http://schemas.microsoft.com/office/drawing/2014/main" id="{E0C99F09-6747-AD83-83AF-D9553E570144}"/>
              </a:ext>
            </a:extLst>
          </p:cNvPr>
          <p:cNvSpPr>
            <a:spLocks noGrp="1"/>
          </p:cNvSpPr>
          <p:nvPr>
            <p:ph sz="quarter" idx="13" hasCustomPrompt="1"/>
          </p:nvPr>
        </p:nvSpPr>
        <p:spPr>
          <a:xfrm>
            <a:off x="795527" y="685800"/>
            <a:ext cx="10698480" cy="5486400"/>
          </a:xfrm>
        </p:spPr>
        <p:txBody>
          <a:bodyPr anchor="ctr">
            <a:normAutofit/>
          </a:bodyPr>
          <a:lstStyle>
            <a:lvl1pPr marL="0" indent="0" algn="ctr">
              <a:lnSpc>
                <a:spcPct val="100000"/>
              </a:lnSpc>
              <a:buNone/>
              <a:defRPr sz="4800" b="0">
                <a:latin typeface="+mj-lt"/>
              </a:defRPr>
            </a:lvl1pPr>
            <a:lvl2pPr marL="228600" indent="0" algn="ctr">
              <a:lnSpc>
                <a:spcPct val="100000"/>
              </a:lnSpc>
              <a:buNone/>
              <a:defRPr sz="4800" b="0">
                <a:latin typeface="+mj-lt"/>
              </a:defRPr>
            </a:lvl2pPr>
            <a:lvl3pPr marL="457200" indent="0" algn="ctr">
              <a:lnSpc>
                <a:spcPct val="100000"/>
              </a:lnSpc>
              <a:buNone/>
              <a:defRPr sz="4800" b="0">
                <a:latin typeface="+mj-lt"/>
              </a:defRPr>
            </a:lvl3pPr>
            <a:lvl4pPr marL="685800" indent="0" algn="ctr">
              <a:lnSpc>
                <a:spcPct val="100000"/>
              </a:lnSpc>
              <a:buNone/>
              <a:defRPr sz="4800" b="0">
                <a:latin typeface="+mj-lt"/>
              </a:defRPr>
            </a:lvl4pPr>
            <a:lvl5pPr marL="914400" indent="0" algn="ctr">
              <a:lnSpc>
                <a:spcPct val="100000"/>
              </a:lnSpc>
              <a:buNone/>
              <a:defRPr sz="4800" b="0">
                <a:latin typeface="+mj-lt"/>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1BB4E8A-F766-4B4E-BA35-31ABBD66791B}" type="datetime1">
              <a:rPr lang="en-US" smtClean="0"/>
              <a:t>12/2/2025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9" name="Rectangle 8">
            <a:extLst>
              <a:ext uri="{FF2B5EF4-FFF2-40B4-BE49-F238E27FC236}">
                <a16:creationId xmlns:a16="http://schemas.microsoft.com/office/drawing/2014/main" id="{D28DBB70-84D2-1F96-C132-E1127669A16F}"/>
              </a:ext>
            </a:extLst>
          </p:cNvPr>
          <p:cNvSpPr/>
          <p:nvPr/>
        </p:nvSpPr>
        <p:spPr>
          <a:xfrm>
            <a:off x="337457" y="351065"/>
            <a:ext cx="11517086" cy="6155871"/>
          </a:xfrm>
          <a:prstGeom prst="rect">
            <a:avLst/>
          </a:prstGeom>
          <a:noFill/>
          <a:ln w="19050">
            <a:solidFill>
              <a:schemeClr val="tx1">
                <a:alpha val="9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1361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471118" y="5097029"/>
            <a:ext cx="9246805" cy="594321"/>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74077" y="1188719"/>
            <a:ext cx="9243846" cy="3148857"/>
          </a:xfrm>
        </p:spPr>
        <p:txBody>
          <a:bodyPr anchor="t">
            <a:normAutofit/>
          </a:bodyPr>
          <a:lstStyle>
            <a:lvl1pPr marL="164592" indent="-164592">
              <a:lnSpc>
                <a:spcPct val="100000"/>
              </a:lnSpc>
              <a:spcBef>
                <a:spcPts val="0"/>
              </a:spcBef>
              <a:buNone/>
              <a:defRPr sz="4000">
                <a:latin typeface="+mj-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08ED2632-1039-4FCE-A210-396E8C7520B2}" type="datetime1">
              <a:rPr lang="en-US" smtClean="0"/>
              <a:t>12/2/2025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1" name="Rectangle 10">
            <a:extLst>
              <a:ext uri="{FF2B5EF4-FFF2-40B4-BE49-F238E27FC236}">
                <a16:creationId xmlns:a16="http://schemas.microsoft.com/office/drawing/2014/main" id="{D0EDF265-9439-7BBC-B79E-33CC94E2DC55}"/>
              </a:ext>
            </a:extLst>
          </p:cNvPr>
          <p:cNvSpPr/>
          <p:nvPr/>
        </p:nvSpPr>
        <p:spPr>
          <a:xfrm>
            <a:off x="1125028" y="4775289"/>
            <a:ext cx="9941944" cy="1207725"/>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37F47E6-58A4-FEC6-08F5-85426FD8908C}"/>
              </a:ext>
            </a:extLst>
          </p:cNvPr>
          <p:cNvSpPr/>
          <p:nvPr userDrawn="1"/>
        </p:nvSpPr>
        <p:spPr>
          <a:xfrm>
            <a:off x="1123548" y="869544"/>
            <a:ext cx="9941944" cy="374245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1574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885825" y="5407940"/>
            <a:ext cx="10420350" cy="466344"/>
          </a:xfrm>
        </p:spPr>
        <p:txBody>
          <a:bodyPr anchor="ctr">
            <a:normAutofit/>
          </a:bodyPr>
          <a:lstStyle>
            <a:lvl1pPr algn="ct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885825" y="841248"/>
            <a:ext cx="10420350" cy="3291840"/>
          </a:xfrm>
        </p:spPr>
        <p:txBody>
          <a:bodyPr anchor="ctr">
            <a:normAutofit/>
          </a:bodyPr>
          <a:lstStyle>
            <a:lvl1pPr marL="164592" indent="-164592" algn="ctr">
              <a:lnSpc>
                <a:spcPct val="100000"/>
              </a:lnSpc>
              <a:spcBef>
                <a:spcPts val="0"/>
              </a:spcBef>
              <a:buNone/>
              <a:defRPr sz="4000">
                <a:latin typeface="+mj-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C506D844-928B-4334-9530-404CD7C81364}" type="datetime1">
              <a:rPr lang="en-US" smtClean="0"/>
              <a:t>12/2/2025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Rectangle 7">
            <a:extLst>
              <a:ext uri="{FF2B5EF4-FFF2-40B4-BE49-F238E27FC236}">
                <a16:creationId xmlns:a16="http://schemas.microsoft.com/office/drawing/2014/main" id="{6EDB8923-0D4C-46A4-1BC9-B4AAB7ABEC11}"/>
              </a:ext>
            </a:extLst>
          </p:cNvPr>
          <p:cNvSpPr/>
          <p:nvPr userDrawn="1"/>
        </p:nvSpPr>
        <p:spPr>
          <a:xfrm>
            <a:off x="337457" y="4775289"/>
            <a:ext cx="11517086" cy="173164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BA5BE4-3999-E20A-4360-E5F71C4A185E}"/>
              </a:ext>
            </a:extLst>
          </p:cNvPr>
          <p:cNvSpPr/>
          <p:nvPr userDrawn="1"/>
        </p:nvSpPr>
        <p:spPr>
          <a:xfrm>
            <a:off x="337457" y="351066"/>
            <a:ext cx="11517086" cy="425679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4454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986891" y="5669280"/>
            <a:ext cx="8805672" cy="466344"/>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809498" y="1097280"/>
            <a:ext cx="9198864" cy="3328416"/>
          </a:xfrm>
        </p:spPr>
        <p:txBody>
          <a:bodyPr anchor="ctr">
            <a:normAutofit/>
          </a:bodyPr>
          <a:lstStyle>
            <a:lvl1pPr marL="164592" indent="-164592">
              <a:lnSpc>
                <a:spcPct val="100000"/>
              </a:lnSpc>
              <a:spcBef>
                <a:spcPts val="0"/>
              </a:spcBef>
              <a:buNone/>
              <a:defRPr sz="4200">
                <a:latin typeface="+mj-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228E703B-AD10-45EB-9C69-399306B4449A}" type="datetime1">
              <a:rPr lang="en-US" smtClean="0"/>
              <a:t>12/2/2025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6" name="Rectangle 5">
            <a:extLst>
              <a:ext uri="{FF2B5EF4-FFF2-40B4-BE49-F238E27FC236}">
                <a16:creationId xmlns:a16="http://schemas.microsoft.com/office/drawing/2014/main" id="{5AEBA90C-6E3D-2EA7-0292-1F928A070042}"/>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4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D17117-BBA9-4972-76C2-EAFE70BD1CDA}"/>
              </a:ext>
            </a:extLst>
          </p:cNvPr>
          <p:cNvSpPr>
            <a:spLocks noGrp="1"/>
          </p:cNvSpPr>
          <p:nvPr>
            <p:ph type="title"/>
          </p:nvPr>
        </p:nvSpPr>
        <p:spPr>
          <a:xfrm>
            <a:off x="794656" y="842463"/>
            <a:ext cx="10616184" cy="1133856"/>
          </a:xfrm>
        </p:spPr>
        <p:txBody>
          <a:bodyPr/>
          <a:lstStyle>
            <a:lvl1pPr>
              <a:defRPr/>
            </a:lvl1pPr>
          </a:lstStyle>
          <a:p>
            <a:r>
              <a:rPr lang="en-US"/>
              <a:t>Click to edit Master title style</a:t>
            </a:r>
          </a:p>
        </p:txBody>
      </p:sp>
      <p:sp>
        <p:nvSpPr>
          <p:cNvPr id="4" name="Content Placeholder 3">
            <a:extLst>
              <a:ext uri="{FF2B5EF4-FFF2-40B4-BE49-F238E27FC236}">
                <a16:creationId xmlns:a16="http://schemas.microsoft.com/office/drawing/2014/main" id="{B1EC3D10-12BE-0828-A6FA-C33C4BFCD9C6}"/>
              </a:ext>
            </a:extLst>
          </p:cNvPr>
          <p:cNvSpPr>
            <a:spLocks noGrp="1"/>
          </p:cNvSpPr>
          <p:nvPr>
            <p:ph sz="quarter" idx="15"/>
          </p:nvPr>
        </p:nvSpPr>
        <p:spPr>
          <a:xfrm>
            <a:off x="795338" y="2217738"/>
            <a:ext cx="4872037"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CCA2E261-8EB7-B6E1-F84F-2C8AA00E012F}"/>
              </a:ext>
            </a:extLst>
          </p:cNvPr>
          <p:cNvSpPr>
            <a:spLocks noGrp="1"/>
          </p:cNvSpPr>
          <p:nvPr>
            <p:ph sz="quarter" idx="16"/>
          </p:nvPr>
        </p:nvSpPr>
        <p:spPr>
          <a:xfrm>
            <a:off x="6538803" y="2189669"/>
            <a:ext cx="4872037"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C99F73C-A859-4554-A313-766C75404450}" type="datetime1">
              <a:rPr lang="en-US" smtClean="0"/>
              <a:t>12/2/2025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3A4F54CE-D52E-B9AA-434C-FDF3F79B9698}"/>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431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BCF980F-8A96-8628-DE09-B13E23F3D1A8}"/>
              </a:ext>
            </a:extLst>
          </p:cNvPr>
          <p:cNvSpPr>
            <a:spLocks noGrp="1"/>
          </p:cNvSpPr>
          <p:nvPr>
            <p:ph type="title"/>
          </p:nvPr>
        </p:nvSpPr>
        <p:spPr>
          <a:xfrm>
            <a:off x="794656" y="842464"/>
            <a:ext cx="10613572" cy="822960"/>
          </a:xfrm>
        </p:spPr>
        <p:txBody>
          <a:bodyPr/>
          <a:lstStyle>
            <a:lvl1pPr>
              <a:defRPr/>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94656" y="1737360"/>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13">
            <a:extLst>
              <a:ext uri="{FF2B5EF4-FFF2-40B4-BE49-F238E27FC236}">
                <a16:creationId xmlns:a16="http://schemas.microsoft.com/office/drawing/2014/main" id="{752397E2-59D6-9B15-C816-A5E09CBA601E}"/>
              </a:ext>
            </a:extLst>
          </p:cNvPr>
          <p:cNvSpPr>
            <a:spLocks noGrp="1"/>
          </p:cNvSpPr>
          <p:nvPr>
            <p:ph sz="quarter" idx="15"/>
          </p:nvPr>
        </p:nvSpPr>
        <p:spPr>
          <a:xfrm>
            <a:off x="795338" y="2378075"/>
            <a:ext cx="5157787" cy="363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51012" y="1737360"/>
            <a:ext cx="5157216"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13">
            <a:extLst>
              <a:ext uri="{FF2B5EF4-FFF2-40B4-BE49-F238E27FC236}">
                <a16:creationId xmlns:a16="http://schemas.microsoft.com/office/drawing/2014/main" id="{3E12D3BA-867F-1CF3-4F97-52D6461219E0}"/>
              </a:ext>
            </a:extLst>
          </p:cNvPr>
          <p:cNvSpPr>
            <a:spLocks noGrp="1"/>
          </p:cNvSpPr>
          <p:nvPr>
            <p:ph sz="quarter" idx="16"/>
          </p:nvPr>
        </p:nvSpPr>
        <p:spPr>
          <a:xfrm>
            <a:off x="6251012" y="2378075"/>
            <a:ext cx="5157216" cy="363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BF64D68B-28A2-4855-B3C1-2440696AF665}" type="datetime1">
              <a:rPr lang="en-US" smtClean="0"/>
              <a:t>12/2/2025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4" name="Rectangle 3">
            <a:extLst>
              <a:ext uri="{FF2B5EF4-FFF2-40B4-BE49-F238E27FC236}">
                <a16:creationId xmlns:a16="http://schemas.microsoft.com/office/drawing/2014/main" id="{CB55CCF7-A846-6AC9-BA7F-5289CB5E60B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5602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F42212-3064-51ED-5F30-52A0C7F61F16}"/>
              </a:ext>
            </a:extLst>
          </p:cNvPr>
          <p:cNvSpPr>
            <a:spLocks noGrp="1"/>
          </p:cNvSpPr>
          <p:nvPr>
            <p:ph type="title"/>
          </p:nvPr>
        </p:nvSpPr>
        <p:spPr>
          <a:xfrm>
            <a:off x="794656" y="842464"/>
            <a:ext cx="10613572" cy="1099457"/>
          </a:xfrm>
        </p:spPr>
        <p:txBody>
          <a:bodyPr/>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769DAC0D-566B-40F6-B3F6-72A0E1EDF8FC}" type="datetime1">
              <a:rPr lang="en-US" smtClean="0"/>
              <a:t>12/2/2025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2" name="Rectangle 1">
            <a:extLst>
              <a:ext uri="{FF2B5EF4-FFF2-40B4-BE49-F238E27FC236}">
                <a16:creationId xmlns:a16="http://schemas.microsoft.com/office/drawing/2014/main" id="{889C737F-7905-466F-C06F-F52007DA2F3F}"/>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0336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34F2907-BCBA-412E-9539-603ECFD8F450}" type="datetime1">
              <a:rPr lang="en-US" smtClean="0"/>
              <a:t>12/2/2025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6" name="Rectangle 5">
            <a:extLst>
              <a:ext uri="{FF2B5EF4-FFF2-40B4-BE49-F238E27FC236}">
                <a16:creationId xmlns:a16="http://schemas.microsoft.com/office/drawing/2014/main" id="{8A90F8C8-2D2A-CF06-5953-711CD27DB9B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42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Picture 4">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DA87C-26CA-F62F-296C-4D55C078EB06}"/>
              </a:ext>
            </a:extLst>
          </p:cNvPr>
          <p:cNvSpPr>
            <a:spLocks noGrp="1"/>
          </p:cNvSpPr>
          <p:nvPr>
            <p:ph type="title"/>
          </p:nvPr>
        </p:nvSpPr>
        <p:spPr>
          <a:xfrm>
            <a:off x="680960" y="4952600"/>
            <a:ext cx="10835640" cy="786385"/>
          </a:xfrm>
        </p:spPr>
        <p:txBody>
          <a:bodyPr anchor="b"/>
          <a:lstStyle/>
          <a:p>
            <a:r>
              <a:rPr lang="en-US"/>
              <a:t>Click to edit Master title style</a:t>
            </a:r>
          </a:p>
        </p:txBody>
      </p:sp>
      <p:sp>
        <p:nvSpPr>
          <p:cNvPr id="12" name="Subtitle 2">
            <a:extLst>
              <a:ext uri="{FF2B5EF4-FFF2-40B4-BE49-F238E27FC236}">
                <a16:creationId xmlns:a16="http://schemas.microsoft.com/office/drawing/2014/main" id="{384394C4-6C3C-55A5-F559-609ED8D6D38D}"/>
              </a:ext>
            </a:extLst>
          </p:cNvPr>
          <p:cNvSpPr>
            <a:spLocks noGrp="1"/>
          </p:cNvSpPr>
          <p:nvPr>
            <p:ph type="subTitle" idx="1"/>
          </p:nvPr>
        </p:nvSpPr>
        <p:spPr>
          <a:xfrm>
            <a:off x="675400" y="5738982"/>
            <a:ext cx="10835640" cy="484633"/>
          </a:xfrm>
        </p:spPr>
        <p:txBody>
          <a:bodyPr vert="horz" lIns="91440" tIns="45720" rIns="91440" bIns="45720" rtlCol="0">
            <a:normAutofit/>
          </a:bodyPr>
          <a:lstStyle>
            <a:lvl1pPr marL="0" indent="0">
              <a:buNone/>
              <a:defRPr lang="en-US" sz="1800" dirty="0"/>
            </a:lvl1pPr>
          </a:lstStyle>
          <a:p>
            <a:pPr lvl="0"/>
            <a:r>
              <a:rPr lang="en-US"/>
              <a:t>Click to edit Master subtitle style</a:t>
            </a:r>
          </a:p>
        </p:txBody>
      </p:sp>
      <p:sp>
        <p:nvSpPr>
          <p:cNvPr id="15" name="Picture Placeholder 10">
            <a:extLst>
              <a:ext uri="{FF2B5EF4-FFF2-40B4-BE49-F238E27FC236}">
                <a16:creationId xmlns:a16="http://schemas.microsoft.com/office/drawing/2014/main" id="{845630E0-3E81-3871-9E2F-2BE123E89866}"/>
              </a:ext>
            </a:extLst>
          </p:cNvPr>
          <p:cNvSpPr>
            <a:spLocks noGrp="1"/>
          </p:cNvSpPr>
          <p:nvPr>
            <p:ph type="pic" sz="quarter" idx="17" hasCustomPrompt="1"/>
          </p:nvPr>
        </p:nvSpPr>
        <p:spPr>
          <a:xfrm>
            <a:off x="348996" y="359053"/>
            <a:ext cx="11494008" cy="4206240"/>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5" name="Rectangle 4">
            <a:extLst>
              <a:ext uri="{FF2B5EF4-FFF2-40B4-BE49-F238E27FC236}">
                <a16:creationId xmlns:a16="http://schemas.microsoft.com/office/drawing/2014/main" id="{438E56F3-BB18-A73F-CD14-AABE06437C3B}"/>
              </a:ext>
            </a:extLst>
          </p:cNvPr>
          <p:cNvSpPr/>
          <p:nvPr userDrawn="1"/>
        </p:nvSpPr>
        <p:spPr>
          <a:xfrm>
            <a:off x="337457" y="4718958"/>
            <a:ext cx="11517086" cy="178797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5D6E84-74A7-91C9-E1B6-41ED8C509278}"/>
              </a:ext>
            </a:extLst>
          </p:cNvPr>
          <p:cNvSpPr/>
          <p:nvPr userDrawn="1"/>
        </p:nvSpPr>
        <p:spPr>
          <a:xfrm>
            <a:off x="337457" y="345676"/>
            <a:ext cx="11517086" cy="422452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8">
            <a:extLst>
              <a:ext uri="{FF2B5EF4-FFF2-40B4-BE49-F238E27FC236}">
                <a16:creationId xmlns:a16="http://schemas.microsoft.com/office/drawing/2014/main" id="{CF5C3FE8-0DDB-A431-4FEB-7A68056C262F}"/>
              </a:ext>
            </a:extLst>
          </p:cNvPr>
          <p:cNvSpPr>
            <a:spLocks noGrp="1"/>
          </p:cNvSpPr>
          <p:nvPr>
            <p:ph type="dt" sz="half" idx="18"/>
          </p:nvPr>
        </p:nvSpPr>
        <p:spPr/>
        <p:txBody>
          <a:bodyPr/>
          <a:lstStyle/>
          <a:p>
            <a:fld id="{CA325475-EA0F-49B2-A586-CC0D8CB91667}" type="datetime1">
              <a:rPr lang="en-US" smtClean="0"/>
              <a:pPr/>
              <a:t>12/2/2025</a:t>
            </a:fld>
            <a:endParaRPr lang="en-US"/>
          </a:p>
        </p:txBody>
      </p:sp>
      <p:sp>
        <p:nvSpPr>
          <p:cNvPr id="10" name="Footer Placeholder 9">
            <a:extLst>
              <a:ext uri="{FF2B5EF4-FFF2-40B4-BE49-F238E27FC236}">
                <a16:creationId xmlns:a16="http://schemas.microsoft.com/office/drawing/2014/main" id="{274D131E-594B-1FB1-8E49-0B78695F0A87}"/>
              </a:ext>
            </a:extLst>
          </p:cNvPr>
          <p:cNvSpPr>
            <a:spLocks noGrp="1"/>
          </p:cNvSpPr>
          <p:nvPr>
            <p:ph type="ftr" sz="quarter" idx="19"/>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D24C9504-D631-2C97-8DB1-12F8201AAF49}"/>
              </a:ext>
            </a:extLst>
          </p:cNvPr>
          <p:cNvSpPr>
            <a:spLocks noGrp="1"/>
          </p:cNvSpPr>
          <p:nvPr>
            <p:ph type="sldNum" sz="quarter" idx="20"/>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1780210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95527" y="841248"/>
            <a:ext cx="3614111"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95528" y="2794000"/>
            <a:ext cx="3614112" cy="3237592"/>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37736" y="826408"/>
            <a:ext cx="6440258" cy="5205184"/>
          </a:xfrm>
        </p:spPr>
        <p:txBody>
          <a:bodyPr>
            <a:norm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5DC6EE26-0A88-4974-AF99-F8A1B22A826A}" type="datetime1">
              <a:rPr lang="en-US" smtClean="0"/>
              <a:t>12/2/2025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Rectangle 7">
            <a:extLst>
              <a:ext uri="{FF2B5EF4-FFF2-40B4-BE49-F238E27FC236}">
                <a16:creationId xmlns:a16="http://schemas.microsoft.com/office/drawing/2014/main" id="{5DAB5266-1EFE-EBA4-DA76-9931733DF23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877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95528" y="841248"/>
            <a:ext cx="3595634" cy="2212313"/>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16059" y="3072019"/>
            <a:ext cx="3585586" cy="2951084"/>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10">
            <a:extLst>
              <a:ext uri="{FF2B5EF4-FFF2-40B4-BE49-F238E27FC236}">
                <a16:creationId xmlns:a16="http://schemas.microsoft.com/office/drawing/2014/main" id="{45E786F4-7682-486A-34C1-04BEC2E2FC43}"/>
              </a:ext>
            </a:extLst>
          </p:cNvPr>
          <p:cNvSpPr>
            <a:spLocks noGrp="1"/>
          </p:cNvSpPr>
          <p:nvPr>
            <p:ph type="pic" sz="quarter" idx="17" hasCustomPrompt="1"/>
          </p:nvPr>
        </p:nvSpPr>
        <p:spPr>
          <a:xfrm>
            <a:off x="5027693" y="351064"/>
            <a:ext cx="6826850" cy="6155870"/>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B9CEA849-C5D8-4949-916D-70A31634CC93}" type="datetime1">
              <a:rPr lang="en-US" smtClean="0"/>
              <a:t>12/2/2025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Rectangle 7">
            <a:extLst>
              <a:ext uri="{FF2B5EF4-FFF2-40B4-BE49-F238E27FC236}">
                <a16:creationId xmlns:a16="http://schemas.microsoft.com/office/drawing/2014/main" id="{C8B15393-78B7-1299-9758-CF580DF4FE4C}"/>
              </a:ext>
            </a:extLst>
          </p:cNvPr>
          <p:cNvSpPr/>
          <p:nvPr/>
        </p:nvSpPr>
        <p:spPr>
          <a:xfrm>
            <a:off x="337457" y="351065"/>
            <a:ext cx="4539531"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018359C-9A26-486B-945E-75252E555425}"/>
              </a:ext>
            </a:extLst>
          </p:cNvPr>
          <p:cNvSpPr/>
          <p:nvPr userDrawn="1"/>
        </p:nvSpPr>
        <p:spPr>
          <a:xfrm>
            <a:off x="5032196" y="351063"/>
            <a:ext cx="6826850"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1909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64464" y="731520"/>
            <a:ext cx="10863072" cy="1901952"/>
          </a:xfrm>
        </p:spPr>
        <p:txBody>
          <a:bodyPr anchor="ctr" anchorCtr="0">
            <a:normAutofit/>
          </a:bodyPr>
          <a:lstStyle>
            <a:lvl1pPr>
              <a:defRPr sz="48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67512" y="3465576"/>
            <a:ext cx="10863072"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B1E6060-C53E-4F28-8D83-0C4FB26C4A3F}"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3" name="Rectangle 2">
            <a:extLst>
              <a:ext uri="{FF2B5EF4-FFF2-40B4-BE49-F238E27FC236}">
                <a16:creationId xmlns:a16="http://schemas.microsoft.com/office/drawing/2014/main" id="{7218B384-4BC1-E524-57EF-0774C70BAF79}"/>
              </a:ext>
            </a:extLst>
          </p:cNvPr>
          <p:cNvSpPr/>
          <p:nvPr userDrawn="1"/>
        </p:nvSpPr>
        <p:spPr>
          <a:xfrm>
            <a:off x="337457" y="3159582"/>
            <a:ext cx="11517086" cy="334735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B1C7440-F236-F77D-9637-983809E9B84B}"/>
              </a:ext>
            </a:extLst>
          </p:cNvPr>
          <p:cNvSpPr/>
          <p:nvPr userDrawn="1"/>
        </p:nvSpPr>
        <p:spPr>
          <a:xfrm>
            <a:off x="337457" y="351065"/>
            <a:ext cx="11517086" cy="26452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1139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67512" y="1627318"/>
            <a:ext cx="8430767" cy="1828800"/>
          </a:xfrm>
        </p:spPr>
        <p:txBody>
          <a:bodyPr anchor="b" anchorCtr="0">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67512" y="3622674"/>
            <a:ext cx="8430639" cy="1608008"/>
          </a:xfrm>
        </p:spPr>
        <p:txBody>
          <a:bodyPr>
            <a:norm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D3D1E3E-5DD4-4BAD-A138-1254BF94C224}" type="datetime1">
              <a:rPr lang="en-US" smtClean="0"/>
              <a:t>12/2/2025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3" name="Rectangle 2">
            <a:extLst>
              <a:ext uri="{FF2B5EF4-FFF2-40B4-BE49-F238E27FC236}">
                <a16:creationId xmlns:a16="http://schemas.microsoft.com/office/drawing/2014/main" id="{2AE7AAF8-1CC5-AC91-1BB2-212E591F7ADC}"/>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798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E1799C1-C337-0DE1-3234-4D0362D02774}"/>
              </a:ext>
            </a:extLst>
          </p:cNvPr>
          <p:cNvSpPr>
            <a:spLocks noGrp="1"/>
          </p:cNvSpPr>
          <p:nvPr>
            <p:ph type="title"/>
          </p:nvPr>
        </p:nvSpPr>
        <p:spPr>
          <a:xfrm>
            <a:off x="793236" y="837735"/>
            <a:ext cx="10643616" cy="3346704"/>
          </a:xfrm>
        </p:spPr>
        <p:txBody>
          <a:bodyPr>
            <a:normAutofit/>
          </a:bodyPr>
          <a:lstStyle>
            <a:lvl1pPr>
              <a:defRPr sz="7000"/>
            </a:lvl1pPr>
          </a:lstStyle>
          <a:p>
            <a:r>
              <a:rPr lang="en-US"/>
              <a:t>Click to edit Master title style</a:t>
            </a:r>
          </a:p>
        </p:txBody>
      </p:sp>
      <p:sp>
        <p:nvSpPr>
          <p:cNvPr id="12" name="Subtitle 2">
            <a:extLst>
              <a:ext uri="{FF2B5EF4-FFF2-40B4-BE49-F238E27FC236}">
                <a16:creationId xmlns:a16="http://schemas.microsoft.com/office/drawing/2014/main" id="{9E4A3D71-157A-047C-16D0-5D3FDA49C24B}"/>
              </a:ext>
            </a:extLst>
          </p:cNvPr>
          <p:cNvSpPr>
            <a:spLocks noGrp="1"/>
          </p:cNvSpPr>
          <p:nvPr>
            <p:ph type="subTitle" idx="1"/>
          </p:nvPr>
        </p:nvSpPr>
        <p:spPr>
          <a:xfrm>
            <a:off x="795528" y="4824760"/>
            <a:ext cx="10641324" cy="1194128"/>
          </a:xfrm>
        </p:spPr>
        <p:txBody>
          <a:bodyPr vert="horz" lIns="91440" tIns="45720" rIns="91440" bIns="45720" rtlCol="0" anchor="b">
            <a:normAutofit/>
          </a:bodyPr>
          <a:lstStyle>
            <a:lvl1pPr marL="0" indent="0">
              <a:buNone/>
              <a:defRPr lang="en-US" sz="2200" dirty="0"/>
            </a:lvl1pPr>
          </a:lstStyle>
          <a:p>
            <a:pPr lvl="0"/>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B7D9461-0F61-4002-8F2D-B7697A0E13FF}" type="datetime1">
              <a:rPr lang="en-US" smtClean="0"/>
              <a:t>12/2/2025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Rectangle 6">
            <a:extLst>
              <a:ext uri="{FF2B5EF4-FFF2-40B4-BE49-F238E27FC236}">
                <a16:creationId xmlns:a16="http://schemas.microsoft.com/office/drawing/2014/main" id="{EE6B6C7B-69BC-0D3D-1E9A-DD81FCE5A234}"/>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30338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accent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B7DDF3-035D-63C7-AB51-6046391B6250}"/>
              </a:ext>
            </a:extLst>
          </p:cNvPr>
          <p:cNvSpPr>
            <a:spLocks noGrp="1"/>
          </p:cNvSpPr>
          <p:nvPr>
            <p:ph type="title"/>
          </p:nvPr>
        </p:nvSpPr>
        <p:spPr>
          <a:xfrm>
            <a:off x="793235" y="840285"/>
            <a:ext cx="10643616" cy="3593592"/>
          </a:xfrm>
        </p:spPr>
        <p:txBody>
          <a:bodyPr anchor="b">
            <a:normAutofit/>
          </a:bodyPr>
          <a:lstStyle>
            <a:lvl1pPr>
              <a:defRPr sz="7200"/>
            </a:lvl1pPr>
          </a:lstStyle>
          <a:p>
            <a:r>
              <a:rPr lang="en-US"/>
              <a:t>Click to edit Master title style</a:t>
            </a:r>
          </a:p>
        </p:txBody>
      </p:sp>
      <p:sp>
        <p:nvSpPr>
          <p:cNvPr id="15" name="Subtitle 2">
            <a:extLst>
              <a:ext uri="{FF2B5EF4-FFF2-40B4-BE49-F238E27FC236}">
                <a16:creationId xmlns:a16="http://schemas.microsoft.com/office/drawing/2014/main" id="{7D73ECB8-129C-F6DD-9829-B61FF23C403C}"/>
              </a:ext>
            </a:extLst>
          </p:cNvPr>
          <p:cNvSpPr>
            <a:spLocks noGrp="1"/>
          </p:cNvSpPr>
          <p:nvPr>
            <p:ph type="subTitle" idx="1"/>
          </p:nvPr>
        </p:nvSpPr>
        <p:spPr>
          <a:xfrm>
            <a:off x="795528" y="4598850"/>
            <a:ext cx="10641323" cy="1033272"/>
          </a:xfrm>
        </p:spPr>
        <p:txBody>
          <a:bodyPr vert="horz" lIns="91440" tIns="45720" rIns="91440" bIns="45720" rtlCol="0">
            <a:normAutofit/>
          </a:bodyPr>
          <a:lstStyle>
            <a:lvl1pPr marL="0" indent="0">
              <a:buNone/>
              <a:defRPr lang="en-US" sz="2000" dirty="0"/>
            </a:lvl1pPr>
          </a:lstStyle>
          <a:p>
            <a:pPr lvl="0"/>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6CC53FF-A9D2-44F7-87E7-301150AC66D6}" type="datetime1">
              <a:rPr lang="en-US" smtClean="0"/>
              <a:t>12/2/2025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Rectangle 6">
            <a:extLst>
              <a:ext uri="{FF2B5EF4-FFF2-40B4-BE49-F238E27FC236}">
                <a16:creationId xmlns:a16="http://schemas.microsoft.com/office/drawing/2014/main" id="{34B6D5D4-CEEE-3117-A84B-7DE80FC18AFC}"/>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0735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566152"/>
            <a:ext cx="8229600" cy="2373303"/>
          </a:xfrm>
        </p:spPr>
        <p:txBody>
          <a:bodyPr anchor="b">
            <a:normAutofit/>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033272"/>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08C173C-F4FB-4840-9C6C-8C62F68E21A9}" type="datetime1">
              <a:rPr lang="en-US" smtClean="0"/>
              <a:t>12/2/2025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Rectangle 6">
            <a:extLst>
              <a:ext uri="{FF2B5EF4-FFF2-40B4-BE49-F238E27FC236}">
                <a16:creationId xmlns:a16="http://schemas.microsoft.com/office/drawing/2014/main" id="{DDBE0B21-7B6E-C2E6-781E-44A2E68E10E4}"/>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5227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58B209-D8FD-6B51-310A-96AE33AC1B63}"/>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A31BBC1-8687-45A9-B22B-F61D547A780C}" type="datetime1">
              <a:rPr lang="en-US" smtClean="0"/>
              <a:t>12/2/2025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2" name="Title 1">
            <a:extLst>
              <a:ext uri="{FF2B5EF4-FFF2-40B4-BE49-F238E27FC236}">
                <a16:creationId xmlns:a16="http://schemas.microsoft.com/office/drawing/2014/main" id="{5FB1752B-CF4C-EEF0-36CC-58B27E1CB9EF}"/>
              </a:ext>
            </a:extLst>
          </p:cNvPr>
          <p:cNvSpPr>
            <a:spLocks noGrp="1"/>
          </p:cNvSpPr>
          <p:nvPr>
            <p:ph type="title"/>
          </p:nvPr>
        </p:nvSpPr>
        <p:spPr>
          <a:xfrm>
            <a:off x="1474076" y="1359775"/>
            <a:ext cx="7909560" cy="4334256"/>
          </a:xfrm>
        </p:spPr>
        <p:txBody>
          <a:bodyPr anchor="b">
            <a:normAutofit/>
          </a:bodyPr>
          <a:lstStyle>
            <a:lvl1pPr>
              <a:defRPr sz="6200"/>
            </a:lvl1pPr>
          </a:lstStyle>
          <a:p>
            <a:r>
              <a:rPr lang="en-US"/>
              <a:t>Click to edit Master title style</a:t>
            </a:r>
          </a:p>
        </p:txBody>
      </p:sp>
    </p:spTree>
    <p:extLst>
      <p:ext uri="{BB962C8B-B14F-4D97-AF65-F5344CB8AC3E}">
        <p14:creationId xmlns:p14="http://schemas.microsoft.com/office/powerpoint/2010/main" val="109612635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rtl="0">
              <a:defRPr sz="900">
                <a:solidFill>
                  <a:schemeClr val="tx1"/>
                </a:solidFill>
              </a:defRPr>
            </a:lvl1pPr>
          </a:lstStyle>
          <a:p>
            <a:fld id="{CA325475-EA0F-49B2-A586-CC0D8CB91667}" type="datetime1">
              <a:rPr lang="en-US" smtClean="0"/>
              <a:pPr/>
              <a:t>12/2/2025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117045" y="6498770"/>
            <a:ext cx="2759743" cy="359229"/>
          </a:xfrm>
          <a:prstGeom prst="rect">
            <a:avLst/>
          </a:prstGeom>
        </p:spPr>
        <p:txBody>
          <a:bodyPr vert="horz" lIns="91440" tIns="45720" rIns="91440" bIns="45720" rtlCol="0" anchor="ctr"/>
          <a:lstStyle>
            <a:lvl1pPr algn="r" rtl="0">
              <a:defRPr sz="9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0890446" y="6498770"/>
            <a:ext cx="379443" cy="359229"/>
          </a:xfrm>
          <a:prstGeom prst="rect">
            <a:avLst/>
          </a:prstGeom>
        </p:spPr>
        <p:txBody>
          <a:bodyPr vert="horz" lIns="91440" tIns="45720" rIns="91440" bIns="45720" rtlCol="0" anchor="ctr"/>
          <a:lstStyle>
            <a:lvl1pPr algn="r" rtl="0">
              <a:defRPr sz="900">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177754749"/>
      </p:ext>
    </p:extLst>
  </p:cSld>
  <p:clrMap bg1="dk1" tx1="lt1" bg2="dk2" tx2="lt2" accent1="accent1" accent2="accent2" accent3="accent3" accent4="accent4" accent5="accent5" accent6="accent6" hlink="hlink" folHlink="folHlink"/>
  <p:sldLayoutIdLst>
    <p:sldLayoutId id="2147483883" r:id="rId1"/>
    <p:sldLayoutId id="2147483827" r:id="rId2"/>
    <p:sldLayoutId id="2147483828" r:id="rId3"/>
    <p:sldLayoutId id="2147483829" r:id="rId4"/>
    <p:sldLayoutId id="2147483826" r:id="rId5"/>
    <p:sldLayoutId id="2147483830" r:id="rId6"/>
    <p:sldLayoutId id="2147483831" r:id="rId7"/>
    <p:sldLayoutId id="2147483832" r:id="rId8"/>
    <p:sldLayoutId id="2147483833" r:id="rId9"/>
    <p:sldLayoutId id="2147483835" r:id="rId10"/>
    <p:sldLayoutId id="2147483836" r:id="rId11"/>
    <p:sldLayoutId id="2147483837" r:id="rId12"/>
    <p:sldLayoutId id="2147483838" r:id="rId13"/>
    <p:sldLayoutId id="2147483839" r:id="rId14"/>
    <p:sldLayoutId id="2147483840" r:id="rId15"/>
    <p:sldLayoutId id="2147483841" r:id="rId16"/>
    <p:sldLayoutId id="2147483885" r:id="rId17"/>
    <p:sldLayoutId id="2147483851" r:id="rId18"/>
    <p:sldLayoutId id="2147483852" r:id="rId19"/>
    <p:sldLayoutId id="2147483881" r:id="rId20"/>
    <p:sldLayoutId id="2147483846" r:id="rId21"/>
    <p:sldLayoutId id="2147483847" r:id="rId22"/>
    <p:sldLayoutId id="2147483842" r:id="rId23"/>
    <p:sldLayoutId id="2147483843" r:id="rId24"/>
    <p:sldLayoutId id="2147483882" r:id="rId25"/>
    <p:sldLayoutId id="2147483889" r:id="rId26"/>
    <p:sldLayoutId id="2147483848" r:id="rId27"/>
    <p:sldLayoutId id="2147483849" r:id="rId28"/>
    <p:sldLayoutId id="2147483856" r:id="rId29"/>
    <p:sldLayoutId id="2147483850" r:id="rId30"/>
    <p:sldLayoutId id="2147483890" r:id="rId31"/>
    <p:sldLayoutId id="2147483844" r:id="rId32"/>
    <p:sldLayoutId id="2147483845" r:id="rId33"/>
    <p:sldLayoutId id="2147483857" r:id="rId34"/>
    <p:sldLayoutId id="2147483884" r:id="rId35"/>
    <p:sldLayoutId id="2147483887" r:id="rId36"/>
    <p:sldLayoutId id="2147483859" r:id="rId37"/>
    <p:sldLayoutId id="2147483860" r:id="rId38"/>
    <p:sldLayoutId id="2147483861" r:id="rId39"/>
    <p:sldLayoutId id="2147483862" r:id="rId40"/>
    <p:sldLayoutId id="2147483864" r:id="rId41"/>
    <p:sldLayoutId id="2147483888"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944" r:id="rId52"/>
    <p:sldLayoutId id="2147483945" r:id="rId53"/>
  </p:sldLayoutIdLst>
  <p:hf sldNum="0" hdr="0" ftr="0" dt="0"/>
  <p:txStyles>
    <p:titleStyle>
      <a:lvl1pPr algn="l" defTabSz="914400" rtl="0" eaLnBrk="1" latinLnBrk="0" hangingPunct="1">
        <a:lnSpc>
          <a:spcPct val="8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app/profile/donald.weir3772/viz/CoyotesDrillingDown/SpreadOverTime?publish=yes"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0.png"/><Relationship Id="rId7"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4.png"/><Relationship Id="rId7" Type="http://schemas.openxmlformats.org/officeDocument/2006/relationships/diagramQuickStyle" Target="../diagrams/quickStyle7.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15.png"/><Relationship Id="rId9" Type="http://schemas.microsoft.com/office/2007/relationships/diagramDrawing" Target="../diagrams/drawin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AD3C-41F3-39C8-0E31-0E1E70F7CBAC}"/>
              </a:ext>
            </a:extLst>
          </p:cNvPr>
          <p:cNvSpPr>
            <a:spLocks noGrp="1"/>
          </p:cNvSpPr>
          <p:nvPr>
            <p:ph type="title"/>
          </p:nvPr>
        </p:nvSpPr>
        <p:spPr>
          <a:xfrm>
            <a:off x="401742" y="411116"/>
            <a:ext cx="10643616" cy="1689675"/>
          </a:xfrm>
        </p:spPr>
        <p:txBody>
          <a:bodyPr anchor="t">
            <a:normAutofit fontScale="90000"/>
          </a:bodyPr>
          <a:lstStyle/>
          <a:p>
            <a:r>
              <a:rPr lang="en-US" dirty="0">
                <a:latin typeface="Berlin Sans FB"/>
              </a:rPr>
              <a:t>Expansion Across America and Beyond</a:t>
            </a:r>
          </a:p>
        </p:txBody>
      </p:sp>
      <p:pic>
        <p:nvPicPr>
          <p:cNvPr id="7" name="Picture 6" descr="A statue of a dog on a rock in a park&#10;&#10;AI-generated content may be incorrect.">
            <a:extLst>
              <a:ext uri="{FF2B5EF4-FFF2-40B4-BE49-F238E27FC236}">
                <a16:creationId xmlns:a16="http://schemas.microsoft.com/office/drawing/2014/main" id="{62C061E9-9474-6300-D4D7-7303FEE2B6D9}"/>
              </a:ext>
            </a:extLst>
          </p:cNvPr>
          <p:cNvPicPr>
            <a:picLocks noChangeAspect="1"/>
          </p:cNvPicPr>
          <p:nvPr/>
        </p:nvPicPr>
        <p:blipFill>
          <a:blip r:embed="rId3">
            <a:extLst>
              <a:ext uri="{28A0092B-C50C-407E-A947-70E740481C1C}">
                <a14:useLocalDpi xmlns:a14="http://schemas.microsoft.com/office/drawing/2010/main" val="0"/>
              </a:ext>
            </a:extLst>
          </a:blip>
          <a:srcRect l="13395" t="16030" r="35512"/>
          <a:stretch>
            <a:fillRect/>
          </a:stretch>
        </p:blipFill>
        <p:spPr>
          <a:xfrm rot="5400000">
            <a:off x="6737182" y="1399117"/>
            <a:ext cx="4567938" cy="5630503"/>
          </a:xfrm>
          <a:prstGeom prst="rect">
            <a:avLst/>
          </a:prstGeom>
        </p:spPr>
      </p:pic>
      <p:sp>
        <p:nvSpPr>
          <p:cNvPr id="5" name="TextBox 4">
            <a:extLst>
              <a:ext uri="{FF2B5EF4-FFF2-40B4-BE49-F238E27FC236}">
                <a16:creationId xmlns:a16="http://schemas.microsoft.com/office/drawing/2014/main" id="{31949D84-5321-F92D-558E-54432307E064}"/>
              </a:ext>
            </a:extLst>
          </p:cNvPr>
          <p:cNvSpPr txBox="1"/>
          <p:nvPr/>
        </p:nvSpPr>
        <p:spPr>
          <a:xfrm>
            <a:off x="8720385" y="6581001"/>
            <a:ext cx="3627123" cy="276999"/>
          </a:xfrm>
          <a:prstGeom prst="rect">
            <a:avLst/>
          </a:prstGeom>
          <a:noFill/>
        </p:spPr>
        <p:txBody>
          <a:bodyPr wrap="square">
            <a:spAutoFit/>
          </a:bodyPr>
          <a:lstStyle/>
          <a:p>
            <a:r>
              <a:rPr lang="en-US" sz="1200" dirty="0"/>
              <a:t>Donald Weir </a:t>
            </a:r>
            <a:r>
              <a:rPr lang="en-US" sz="1200" dirty="0" err="1"/>
              <a:t>NewForce</a:t>
            </a:r>
            <a:r>
              <a:rPr lang="en-US" sz="1200" dirty="0"/>
              <a:t> C11 </a:t>
            </a:r>
            <a:r>
              <a:rPr lang="en-US" sz="1200" dirty="0" err="1"/>
              <a:t>MountWest</a:t>
            </a:r>
            <a:r>
              <a:rPr lang="en-US" sz="1200" dirty="0"/>
              <a:t> 2025</a:t>
            </a:r>
          </a:p>
        </p:txBody>
      </p:sp>
      <p:sp>
        <p:nvSpPr>
          <p:cNvPr id="8" name="TextBox 7">
            <a:extLst>
              <a:ext uri="{FF2B5EF4-FFF2-40B4-BE49-F238E27FC236}">
                <a16:creationId xmlns:a16="http://schemas.microsoft.com/office/drawing/2014/main" id="{58629058-F259-0715-7C0F-12564E5EFEC0}"/>
              </a:ext>
            </a:extLst>
          </p:cNvPr>
          <p:cNvSpPr txBox="1"/>
          <p:nvPr/>
        </p:nvSpPr>
        <p:spPr>
          <a:xfrm>
            <a:off x="2548185" y="6129006"/>
            <a:ext cx="6172200" cy="369332"/>
          </a:xfrm>
          <a:prstGeom prst="rect">
            <a:avLst/>
          </a:prstGeom>
          <a:noFill/>
        </p:spPr>
        <p:txBody>
          <a:bodyPr wrap="square">
            <a:spAutoFit/>
          </a:bodyPr>
          <a:lstStyle/>
          <a:p>
            <a:r>
              <a:rPr lang="en-US" dirty="0"/>
              <a:t>Van Cortlandt Park coyote statue</a:t>
            </a:r>
          </a:p>
        </p:txBody>
      </p:sp>
      <p:sp>
        <p:nvSpPr>
          <p:cNvPr id="10" name="TextBox 9">
            <a:extLst>
              <a:ext uri="{FF2B5EF4-FFF2-40B4-BE49-F238E27FC236}">
                <a16:creationId xmlns:a16="http://schemas.microsoft.com/office/drawing/2014/main" id="{BC51A2BA-B4A1-F6A4-C02C-B8F9CF123A2E}"/>
              </a:ext>
            </a:extLst>
          </p:cNvPr>
          <p:cNvSpPr txBox="1"/>
          <p:nvPr/>
        </p:nvSpPr>
        <p:spPr>
          <a:xfrm>
            <a:off x="668716" y="1856212"/>
            <a:ext cx="3166536" cy="646331"/>
          </a:xfrm>
          <a:prstGeom prst="rect">
            <a:avLst/>
          </a:prstGeom>
          <a:noFill/>
        </p:spPr>
        <p:txBody>
          <a:bodyPr wrap="square">
            <a:spAutoFit/>
          </a:bodyPr>
          <a:lstStyle/>
          <a:p>
            <a:r>
              <a:rPr lang="en-US" sz="3600" dirty="0"/>
              <a:t>Canis Latrans</a:t>
            </a:r>
          </a:p>
        </p:txBody>
      </p:sp>
      <p:sp>
        <p:nvSpPr>
          <p:cNvPr id="11" name="TextBox 10">
            <a:extLst>
              <a:ext uri="{FF2B5EF4-FFF2-40B4-BE49-F238E27FC236}">
                <a16:creationId xmlns:a16="http://schemas.microsoft.com/office/drawing/2014/main" id="{01D539EC-BD7C-B061-A767-808A0F6D0B7F}"/>
              </a:ext>
            </a:extLst>
          </p:cNvPr>
          <p:cNvSpPr txBox="1"/>
          <p:nvPr/>
        </p:nvSpPr>
        <p:spPr>
          <a:xfrm>
            <a:off x="1244098" y="2502543"/>
            <a:ext cx="4742004" cy="369332"/>
          </a:xfrm>
          <a:prstGeom prst="rect">
            <a:avLst/>
          </a:prstGeom>
          <a:noFill/>
        </p:spPr>
        <p:txBody>
          <a:bodyPr wrap="none" rtlCol="0">
            <a:spAutoFit/>
          </a:bodyPr>
          <a:lstStyle/>
          <a:p>
            <a:r>
              <a:rPr lang="en-US" dirty="0"/>
              <a:t>The Adaptable : The Trickster : The Coyote</a:t>
            </a:r>
          </a:p>
        </p:txBody>
      </p:sp>
    </p:spTree>
    <p:extLst>
      <p:ext uri="{BB962C8B-B14F-4D97-AF65-F5344CB8AC3E}">
        <p14:creationId xmlns:p14="http://schemas.microsoft.com/office/powerpoint/2010/main" val="88586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3EBA-25C5-D2E8-DECF-02E59AF334F0}"/>
              </a:ext>
            </a:extLst>
          </p:cNvPr>
          <p:cNvSpPr>
            <a:spLocks noGrp="1"/>
          </p:cNvSpPr>
          <p:nvPr>
            <p:ph type="title"/>
          </p:nvPr>
        </p:nvSpPr>
        <p:spPr>
          <a:xfrm>
            <a:off x="461049" y="428719"/>
            <a:ext cx="7866874" cy="4087368"/>
          </a:xfrm>
        </p:spPr>
        <p:txBody>
          <a:bodyPr anchor="t">
            <a:normAutofit/>
          </a:bodyPr>
          <a:lstStyle/>
          <a:p>
            <a:r>
              <a:rPr lang="en-US" dirty="0"/>
              <a:t>Predator at the</a:t>
            </a:r>
            <a:br>
              <a:rPr lang="en-US" dirty="0"/>
            </a:br>
            <a:r>
              <a:rPr lang="en-US" dirty="0"/>
              <a:t>            Pasture Edge</a:t>
            </a:r>
          </a:p>
        </p:txBody>
      </p:sp>
      <p:graphicFrame>
        <p:nvGraphicFramePr>
          <p:cNvPr id="7" name="Content Placeholder 2">
            <a:extLst>
              <a:ext uri="{FF2B5EF4-FFF2-40B4-BE49-F238E27FC236}">
                <a16:creationId xmlns:a16="http://schemas.microsoft.com/office/drawing/2014/main" id="{A181E79A-3B68-7C96-CA23-D395E06780FE}"/>
              </a:ext>
            </a:extLst>
          </p:cNvPr>
          <p:cNvGraphicFramePr>
            <a:graphicFrameLocks noGrp="1"/>
          </p:cNvGraphicFramePr>
          <p:nvPr>
            <p:ph sz="quarter" idx="13"/>
            <p:extLst>
              <p:ext uri="{D42A27DB-BD31-4B8C-83A1-F6EECF244321}">
                <p14:modId xmlns:p14="http://schemas.microsoft.com/office/powerpoint/2010/main" val="250751795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326722" y="1192699"/>
          <a:ext cx="6404229" cy="2236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table with numbers and text&#10;&#10;AI-generated content may be incorrect.">
            <a:extLst>
              <a:ext uri="{FF2B5EF4-FFF2-40B4-BE49-F238E27FC236}">
                <a16:creationId xmlns:a16="http://schemas.microsoft.com/office/drawing/2014/main" id="{4EAD2431-811D-4C42-F659-D0C8869E2E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049" y="2602523"/>
            <a:ext cx="4689206" cy="3826758"/>
          </a:xfrm>
          <a:prstGeom prst="rect">
            <a:avLst/>
          </a:prstGeom>
        </p:spPr>
      </p:pic>
      <p:sp>
        <p:nvSpPr>
          <p:cNvPr id="6" name="TextBox 5">
            <a:extLst>
              <a:ext uri="{FF2B5EF4-FFF2-40B4-BE49-F238E27FC236}">
                <a16:creationId xmlns:a16="http://schemas.microsoft.com/office/drawing/2014/main" id="{39EE6188-6240-67C5-553E-A6FCE336A384}"/>
              </a:ext>
            </a:extLst>
          </p:cNvPr>
          <p:cNvSpPr txBox="1"/>
          <p:nvPr/>
        </p:nvSpPr>
        <p:spPr>
          <a:xfrm>
            <a:off x="5150255" y="6214942"/>
            <a:ext cx="5406013" cy="246221"/>
          </a:xfrm>
          <a:prstGeom prst="rect">
            <a:avLst/>
          </a:prstGeom>
          <a:noFill/>
        </p:spPr>
        <p:txBody>
          <a:bodyPr wrap="square" rtlCol="0">
            <a:spAutoFit/>
          </a:bodyPr>
          <a:lstStyle/>
          <a:p>
            <a:r>
              <a:rPr lang="en-US" sz="1000" dirty="0"/>
              <a:t>https://www.aphis.usda.gov/</a:t>
            </a:r>
          </a:p>
        </p:txBody>
      </p:sp>
    </p:spTree>
    <p:extLst>
      <p:ext uri="{BB962C8B-B14F-4D97-AF65-F5344CB8AC3E}">
        <p14:creationId xmlns:p14="http://schemas.microsoft.com/office/powerpoint/2010/main" val="15801514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CA4A-2E4E-2373-11BD-E371D24D01AD}"/>
              </a:ext>
            </a:extLst>
          </p:cNvPr>
          <p:cNvSpPr>
            <a:spLocks noGrp="1"/>
          </p:cNvSpPr>
          <p:nvPr>
            <p:ph type="title"/>
          </p:nvPr>
        </p:nvSpPr>
        <p:spPr>
          <a:xfrm>
            <a:off x="535613" y="550750"/>
            <a:ext cx="4717058" cy="4940661"/>
          </a:xfrm>
        </p:spPr>
        <p:txBody>
          <a:bodyPr anchor="t">
            <a:normAutofit/>
          </a:bodyPr>
          <a:lstStyle/>
          <a:p>
            <a:r>
              <a:rPr lang="en-US" dirty="0"/>
              <a:t>Counting the Cost</a:t>
            </a:r>
            <a:br>
              <a:rPr lang="en-US" dirty="0"/>
            </a:br>
            <a:r>
              <a:rPr lang="en-US" dirty="0"/>
              <a:t>    Over 40 Years</a:t>
            </a:r>
          </a:p>
        </p:txBody>
      </p:sp>
      <p:sp>
        <p:nvSpPr>
          <p:cNvPr id="3" name="Content Placeholder 2">
            <a:extLst>
              <a:ext uri="{FF2B5EF4-FFF2-40B4-BE49-F238E27FC236}">
                <a16:creationId xmlns:a16="http://schemas.microsoft.com/office/drawing/2014/main" id="{6396D495-AFD6-5843-DBA1-0F3559817E7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54805" y="480411"/>
            <a:ext cx="6775704" cy="4937760"/>
          </a:xfrm>
        </p:spPr>
        <p:txBody>
          <a:bodyPr>
            <a:normAutofit/>
          </a:bodyPr>
          <a:lstStyle/>
          <a:p>
            <a:pPr marL="0" indent="0">
              <a:spcBef>
                <a:spcPts val="2500"/>
              </a:spcBef>
              <a:buNone/>
            </a:pPr>
            <a:r>
              <a:rPr lang="en-US" b="1" dirty="0"/>
              <a:t>Dollars on the Ground</a:t>
            </a:r>
          </a:p>
          <a:p>
            <a:pPr marL="0" lvl="1" indent="0">
              <a:buNone/>
            </a:pPr>
            <a:r>
              <a:rPr lang="en-US" dirty="0"/>
              <a:t>Annual livestock losses reach tens of millions of dollars nationwide.</a:t>
            </a:r>
          </a:p>
          <a:p>
            <a:pPr marL="0" indent="0">
              <a:spcBef>
                <a:spcPts val="2500"/>
              </a:spcBef>
              <a:buNone/>
            </a:pPr>
            <a:r>
              <a:rPr lang="en-US" b="1" dirty="0"/>
              <a:t>Regional Hotspots</a:t>
            </a:r>
          </a:p>
          <a:p>
            <a:pPr marL="0" lvl="1" indent="0">
              <a:buNone/>
            </a:pPr>
            <a:r>
              <a:rPr lang="en-US" dirty="0"/>
              <a:t>Texas, Western and Mountain states sustain the highest regional costs.</a:t>
            </a:r>
          </a:p>
          <a:p>
            <a:pPr marL="0" indent="0">
              <a:spcBef>
                <a:spcPts val="2500"/>
              </a:spcBef>
              <a:buNone/>
            </a:pPr>
            <a:r>
              <a:rPr lang="en-US" b="1" dirty="0"/>
              <a:t>Balancing Books and Beings</a:t>
            </a:r>
          </a:p>
          <a:p>
            <a:pPr marL="0" lvl="1" indent="0">
              <a:buNone/>
            </a:pPr>
            <a:r>
              <a:rPr lang="en-US" dirty="0"/>
              <a:t>Highlights need for balanced coexistence and compensation strategies.</a:t>
            </a:r>
          </a:p>
        </p:txBody>
      </p:sp>
      <p:pic>
        <p:nvPicPr>
          <p:cNvPr id="4" name="Picture 3" descr="A graph of a number of people&#10;&#10;AI-generated content may be incorrect.">
            <a:extLst>
              <a:ext uri="{FF2B5EF4-FFF2-40B4-BE49-F238E27FC236}">
                <a16:creationId xmlns:a16="http://schemas.microsoft.com/office/drawing/2014/main" id="{6CFC638C-5947-0AB9-0856-9EC2CDAA0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49" y="2802014"/>
            <a:ext cx="5472292" cy="3701845"/>
          </a:xfrm>
          <a:prstGeom prst="rect">
            <a:avLst/>
          </a:prstGeom>
        </p:spPr>
      </p:pic>
      <p:pic>
        <p:nvPicPr>
          <p:cNvPr id="5" name="Picture 4" descr="A graph of a number of people&#10;&#10;AI-generated content may be incorrect.">
            <a:extLst>
              <a:ext uri="{FF2B5EF4-FFF2-40B4-BE49-F238E27FC236}">
                <a16:creationId xmlns:a16="http://schemas.microsoft.com/office/drawing/2014/main" id="{B22EEB62-E49D-3B29-AB3C-449576835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1" y="2802014"/>
            <a:ext cx="5798542" cy="3701845"/>
          </a:xfrm>
          <a:prstGeom prst="rect">
            <a:avLst/>
          </a:prstGeom>
        </p:spPr>
      </p:pic>
    </p:spTree>
    <p:extLst>
      <p:ext uri="{BB962C8B-B14F-4D97-AF65-F5344CB8AC3E}">
        <p14:creationId xmlns:p14="http://schemas.microsoft.com/office/powerpoint/2010/main" val="973039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E12E-1C6B-7F90-1C6B-3164F14A62C3}"/>
              </a:ext>
            </a:extLst>
          </p:cNvPr>
          <p:cNvSpPr>
            <a:spLocks noGrp="1"/>
          </p:cNvSpPr>
          <p:nvPr>
            <p:ph type="title"/>
          </p:nvPr>
        </p:nvSpPr>
        <p:spPr>
          <a:xfrm>
            <a:off x="557547" y="673807"/>
            <a:ext cx="4969046" cy="4087368"/>
          </a:xfrm>
        </p:spPr>
        <p:txBody>
          <a:bodyPr anchor="t">
            <a:normAutofit/>
          </a:bodyPr>
          <a:lstStyle/>
          <a:p>
            <a:r>
              <a:rPr lang="en-US" dirty="0"/>
              <a:t>Managing Conflict</a:t>
            </a:r>
            <a:br>
              <a:rPr lang="en-US" dirty="0"/>
            </a:br>
            <a:r>
              <a:rPr lang="en-US" dirty="0"/>
              <a:t>           2000-2015</a:t>
            </a:r>
          </a:p>
        </p:txBody>
      </p:sp>
      <p:graphicFrame>
        <p:nvGraphicFramePr>
          <p:cNvPr id="7" name="Content Placeholder 2">
            <a:extLst>
              <a:ext uri="{FF2B5EF4-FFF2-40B4-BE49-F238E27FC236}">
                <a16:creationId xmlns:a16="http://schemas.microsoft.com/office/drawing/2014/main" id="{A88E3FCB-06C0-5237-8F74-DB6C0FC5F119}"/>
              </a:ext>
            </a:extLst>
          </p:cNvPr>
          <p:cNvGraphicFramePr>
            <a:graphicFrameLocks noGrp="1"/>
          </p:cNvGraphicFramePr>
          <p:nvPr>
            <p:ph sz="quarter" idx="13"/>
            <p:extLst>
              <p:ext uri="{D42A27DB-BD31-4B8C-83A1-F6EECF244321}">
                <p14:modId xmlns:p14="http://schemas.microsoft.com/office/powerpoint/2010/main" val="1084909777"/>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943475" y="1538288"/>
          <a:ext cx="6404229" cy="4087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table with numbers and symbols&#10;&#10;AI-generated content may be incorrect.">
            <a:extLst>
              <a:ext uri="{FF2B5EF4-FFF2-40B4-BE49-F238E27FC236}">
                <a16:creationId xmlns:a16="http://schemas.microsoft.com/office/drawing/2014/main" id="{5345D42C-2FB7-6E35-24BA-F0859284E0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628" y="3065910"/>
            <a:ext cx="4866300" cy="3424227"/>
          </a:xfrm>
          <a:prstGeom prst="rect">
            <a:avLst/>
          </a:prstGeom>
        </p:spPr>
      </p:pic>
      <p:pic>
        <p:nvPicPr>
          <p:cNvPr id="8" name="Picture 7" descr="A graph of different types of data&#10;&#10;AI-generated content may be incorrect.">
            <a:extLst>
              <a:ext uri="{FF2B5EF4-FFF2-40B4-BE49-F238E27FC236}">
                <a16:creationId xmlns:a16="http://schemas.microsoft.com/office/drawing/2014/main" id="{AC9EEBD5-4CB8-3C43-5F2A-749DBB2865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194" y="3065909"/>
            <a:ext cx="5728719" cy="3424228"/>
          </a:xfrm>
          <a:prstGeom prst="rect">
            <a:avLst/>
          </a:prstGeom>
        </p:spPr>
      </p:pic>
    </p:spTree>
    <p:extLst>
      <p:ext uri="{BB962C8B-B14F-4D97-AF65-F5344CB8AC3E}">
        <p14:creationId xmlns:p14="http://schemas.microsoft.com/office/powerpoint/2010/main" val="33790595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F6B6-3F0F-71DB-5090-FE1D6CDB418A}"/>
              </a:ext>
            </a:extLst>
          </p:cNvPr>
          <p:cNvSpPr>
            <a:spLocks noGrp="1"/>
          </p:cNvSpPr>
          <p:nvPr>
            <p:ph type="title"/>
          </p:nvPr>
        </p:nvSpPr>
        <p:spPr>
          <a:xfrm>
            <a:off x="832104" y="832104"/>
            <a:ext cx="3493008" cy="4940661"/>
          </a:xfrm>
        </p:spPr>
        <p:txBody>
          <a:bodyPr anchor="t">
            <a:normAutofit/>
          </a:bodyPr>
          <a:lstStyle/>
          <a:p>
            <a:r>
              <a:rPr lang="en-US" dirty="0"/>
              <a:t>How We Know What We Know</a:t>
            </a:r>
          </a:p>
        </p:txBody>
      </p:sp>
      <p:sp>
        <p:nvSpPr>
          <p:cNvPr id="3" name="Content Placeholder 2">
            <a:extLst>
              <a:ext uri="{FF2B5EF4-FFF2-40B4-BE49-F238E27FC236}">
                <a16:creationId xmlns:a16="http://schemas.microsoft.com/office/drawing/2014/main" id="{911478C4-C5F9-ADC8-E1E2-9B0FA864FF99}"/>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11520" y="380834"/>
            <a:ext cx="6775704" cy="4937760"/>
          </a:xfrm>
        </p:spPr>
        <p:txBody>
          <a:bodyPr>
            <a:normAutofit/>
          </a:bodyPr>
          <a:lstStyle/>
          <a:p>
            <a:pPr marL="0" indent="0">
              <a:spcBef>
                <a:spcPts val="2500"/>
              </a:spcBef>
              <a:buNone/>
            </a:pPr>
            <a:r>
              <a:rPr lang="en-US" b="1" dirty="0"/>
              <a:t>Early Records &amp; Specimens</a:t>
            </a:r>
          </a:p>
          <a:p>
            <a:pPr marL="0" lvl="1" indent="0">
              <a:buNone/>
            </a:pPr>
            <a:r>
              <a:rPr lang="en-US" dirty="0"/>
              <a:t>Early data relied on trappers, naturalists, and museum records.</a:t>
            </a:r>
          </a:p>
          <a:p>
            <a:pPr marL="0" indent="0">
              <a:spcBef>
                <a:spcPts val="2500"/>
              </a:spcBef>
              <a:buNone/>
            </a:pPr>
            <a:r>
              <a:rPr lang="en-US" b="1" dirty="0"/>
              <a:t>Survey Era</a:t>
            </a:r>
          </a:p>
          <a:p>
            <a:pPr marL="0" lvl="1" indent="0">
              <a:buNone/>
            </a:pPr>
            <a:r>
              <a:rPr lang="en-US" dirty="0"/>
              <a:t>Late-20th-century surveys and tagging improved regional accuracy.</a:t>
            </a:r>
          </a:p>
          <a:p>
            <a:pPr marL="0" indent="0">
              <a:spcBef>
                <a:spcPts val="2500"/>
              </a:spcBef>
              <a:buNone/>
            </a:pPr>
            <a:r>
              <a:rPr lang="en-US" b="1" dirty="0"/>
              <a:t>Real-Time Coyotes</a:t>
            </a:r>
          </a:p>
          <a:p>
            <a:pPr marL="0" lvl="1" indent="0">
              <a:buNone/>
            </a:pPr>
            <a:r>
              <a:rPr lang="en-US" dirty="0"/>
              <a:t>GPS and citizen science now drive real-time wildlife mapping.</a:t>
            </a:r>
          </a:p>
        </p:txBody>
      </p:sp>
      <p:pic>
        <p:nvPicPr>
          <p:cNvPr id="5" name="Picture 4" descr="A map of the united states&#10;&#10;AI-generated content may be incorrect.">
            <a:extLst>
              <a:ext uri="{FF2B5EF4-FFF2-40B4-BE49-F238E27FC236}">
                <a16:creationId xmlns:a16="http://schemas.microsoft.com/office/drawing/2014/main" id="{07E24F86-EE03-58A2-81E4-7D70509A3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480" y="2725772"/>
            <a:ext cx="8067040" cy="3751394"/>
          </a:xfrm>
          <a:prstGeom prst="rect">
            <a:avLst/>
          </a:prstGeom>
        </p:spPr>
      </p:pic>
    </p:spTree>
    <p:extLst>
      <p:ext uri="{BB962C8B-B14F-4D97-AF65-F5344CB8AC3E}">
        <p14:creationId xmlns:p14="http://schemas.microsoft.com/office/powerpoint/2010/main" val="1533952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united states&#10;&#10;AI-generated content may be incorrect.">
            <a:extLst>
              <a:ext uri="{FF2B5EF4-FFF2-40B4-BE49-F238E27FC236}">
                <a16:creationId xmlns:a16="http://schemas.microsoft.com/office/drawing/2014/main" id="{C0BE9CBF-11F4-84C4-B98C-8CA70263E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836" y="3062373"/>
            <a:ext cx="7398327" cy="3440424"/>
          </a:xfrm>
          <a:prstGeom prst="rect">
            <a:avLst/>
          </a:prstGeom>
        </p:spPr>
      </p:pic>
      <p:sp>
        <p:nvSpPr>
          <p:cNvPr id="2" name="Title 1">
            <a:extLst>
              <a:ext uri="{FF2B5EF4-FFF2-40B4-BE49-F238E27FC236}">
                <a16:creationId xmlns:a16="http://schemas.microsoft.com/office/drawing/2014/main" id="{299199BE-EF0F-93F3-3561-6B70633E6F0F}"/>
              </a:ext>
            </a:extLst>
          </p:cNvPr>
          <p:cNvSpPr>
            <a:spLocks noGrp="1"/>
          </p:cNvSpPr>
          <p:nvPr>
            <p:ph type="title"/>
          </p:nvPr>
        </p:nvSpPr>
        <p:spPr>
          <a:xfrm>
            <a:off x="530653" y="576612"/>
            <a:ext cx="5397875" cy="2493900"/>
          </a:xfrm>
        </p:spPr>
        <p:txBody>
          <a:bodyPr anchor="t">
            <a:normAutofit/>
          </a:bodyPr>
          <a:lstStyle/>
          <a:p>
            <a:r>
              <a:rPr lang="en-US" dirty="0"/>
              <a:t>2020s: A Continental</a:t>
            </a:r>
            <a:br>
              <a:rPr lang="en-US" dirty="0"/>
            </a:br>
            <a:r>
              <a:rPr lang="en-US" dirty="0"/>
              <a:t>                          Species</a:t>
            </a:r>
          </a:p>
        </p:txBody>
      </p:sp>
      <p:sp>
        <p:nvSpPr>
          <p:cNvPr id="3" name="Content Placeholder 2">
            <a:extLst>
              <a:ext uri="{FF2B5EF4-FFF2-40B4-BE49-F238E27FC236}">
                <a16:creationId xmlns:a16="http://schemas.microsoft.com/office/drawing/2014/main" id="{D941050C-BD7D-7DC2-93C8-D8C2482BE7BC}"/>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94515" y="576612"/>
            <a:ext cx="6775704" cy="4937760"/>
          </a:xfrm>
        </p:spPr>
        <p:txBody>
          <a:bodyPr>
            <a:normAutofit/>
          </a:bodyPr>
          <a:lstStyle/>
          <a:p>
            <a:pPr marL="0" indent="0">
              <a:spcBef>
                <a:spcPts val="2500"/>
              </a:spcBef>
              <a:buNone/>
            </a:pPr>
            <a:r>
              <a:rPr lang="en-US" b="1" dirty="0"/>
              <a:t>Mainland North America</a:t>
            </a:r>
          </a:p>
          <a:p>
            <a:pPr marL="0" lvl="1" indent="0">
              <a:buNone/>
            </a:pPr>
            <a:r>
              <a:rPr lang="en-US" dirty="0"/>
              <a:t>Confirmed in 49 states minus Hawaii and southern Canada.</a:t>
            </a:r>
          </a:p>
          <a:p>
            <a:pPr marL="0" indent="0">
              <a:spcBef>
                <a:spcPts val="2500"/>
              </a:spcBef>
              <a:buNone/>
            </a:pPr>
            <a:r>
              <a:rPr lang="en-US" b="1" dirty="0"/>
              <a:t>Moving Southward</a:t>
            </a:r>
          </a:p>
          <a:p>
            <a:pPr marL="0" lvl="1" indent="0">
              <a:buNone/>
            </a:pPr>
            <a:r>
              <a:rPr lang="en-US" dirty="0"/>
              <a:t>Expansion continues south through Central America into Panama, approaching Colombia, a transcontinental leap.</a:t>
            </a:r>
          </a:p>
          <a:p>
            <a:pPr marL="0" indent="0">
              <a:spcBef>
                <a:spcPts val="2500"/>
              </a:spcBef>
              <a:buNone/>
            </a:pPr>
            <a:r>
              <a:rPr lang="en-US" b="1" dirty="0"/>
              <a:t>Beyond Any One Biome</a:t>
            </a:r>
          </a:p>
          <a:p>
            <a:pPr marL="0" lvl="1" indent="0">
              <a:buNone/>
            </a:pPr>
            <a:r>
              <a:rPr lang="en-US" dirty="0"/>
              <a:t>Exemplifies adaptability across climates and cultural boundaries.</a:t>
            </a:r>
          </a:p>
        </p:txBody>
      </p:sp>
    </p:spTree>
    <p:extLst>
      <p:ext uri="{BB962C8B-B14F-4D97-AF65-F5344CB8AC3E}">
        <p14:creationId xmlns:p14="http://schemas.microsoft.com/office/powerpoint/2010/main" val="3950876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CD00-1FE9-8A1C-21B6-5816D657B3BD}"/>
              </a:ext>
            </a:extLst>
          </p:cNvPr>
          <p:cNvSpPr>
            <a:spLocks noGrp="1"/>
          </p:cNvSpPr>
          <p:nvPr>
            <p:ph type="title"/>
          </p:nvPr>
        </p:nvSpPr>
        <p:spPr>
          <a:xfrm>
            <a:off x="623231" y="596803"/>
            <a:ext cx="3922776" cy="4087368"/>
          </a:xfrm>
        </p:spPr>
        <p:txBody>
          <a:bodyPr anchor="t">
            <a:normAutofit/>
          </a:bodyPr>
          <a:lstStyle/>
          <a:p>
            <a:r>
              <a:rPr lang="en-US" dirty="0"/>
              <a:t>Frontiers &amp;</a:t>
            </a:r>
            <a:br>
              <a:rPr lang="en-US" dirty="0"/>
            </a:br>
            <a:r>
              <a:rPr lang="en-US" dirty="0"/>
              <a:t>            Corridors</a:t>
            </a:r>
          </a:p>
        </p:txBody>
      </p:sp>
      <p:graphicFrame>
        <p:nvGraphicFramePr>
          <p:cNvPr id="7" name="Content Placeholder 2">
            <a:extLst>
              <a:ext uri="{FF2B5EF4-FFF2-40B4-BE49-F238E27FC236}">
                <a16:creationId xmlns:a16="http://schemas.microsoft.com/office/drawing/2014/main" id="{ED7C26A3-D834-D382-25D0-69AE483A4623}"/>
              </a:ext>
            </a:extLst>
          </p:cNvPr>
          <p:cNvGraphicFramePr>
            <a:graphicFrameLocks noGrp="1"/>
          </p:cNvGraphicFramePr>
          <p:nvPr>
            <p:ph sz="quarter" idx="13"/>
            <p:extLst>
              <p:ext uri="{D42A27DB-BD31-4B8C-83A1-F6EECF244321}">
                <p14:modId xmlns:p14="http://schemas.microsoft.com/office/powerpoint/2010/main" val="280958074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164539" y="850241"/>
          <a:ext cx="6404229" cy="4087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map of the north america&#10;&#10;AI-generated content may be incorrect.">
            <a:extLst>
              <a:ext uri="{FF2B5EF4-FFF2-40B4-BE49-F238E27FC236}">
                <a16:creationId xmlns:a16="http://schemas.microsoft.com/office/drawing/2014/main" id="{416992FF-D323-D4A3-50B6-0BFBA7FD6A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204" y="2893925"/>
            <a:ext cx="7619591" cy="3580492"/>
          </a:xfrm>
          <a:prstGeom prst="rect">
            <a:avLst/>
          </a:prstGeom>
        </p:spPr>
      </p:pic>
    </p:spTree>
    <p:extLst>
      <p:ext uri="{BB962C8B-B14F-4D97-AF65-F5344CB8AC3E}">
        <p14:creationId xmlns:p14="http://schemas.microsoft.com/office/powerpoint/2010/main" val="36751377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B316-A5D0-5DCA-6406-5CA4AD3D5198}"/>
              </a:ext>
            </a:extLst>
          </p:cNvPr>
          <p:cNvSpPr>
            <a:spLocks noGrp="1"/>
          </p:cNvSpPr>
          <p:nvPr>
            <p:ph type="title"/>
          </p:nvPr>
        </p:nvSpPr>
        <p:spPr>
          <a:xfrm>
            <a:off x="641184" y="621089"/>
            <a:ext cx="7206577" cy="4940661"/>
          </a:xfrm>
        </p:spPr>
        <p:txBody>
          <a:bodyPr anchor="t">
            <a:normAutofit/>
          </a:bodyPr>
          <a:lstStyle/>
          <a:p>
            <a:r>
              <a:rPr lang="en-US" dirty="0"/>
              <a:t>Resilience in </a:t>
            </a:r>
            <a:br>
              <a:rPr lang="en-US" dirty="0"/>
            </a:br>
            <a:r>
              <a:rPr lang="en-US" dirty="0"/>
              <a:t>         Real Time</a:t>
            </a:r>
          </a:p>
        </p:txBody>
      </p:sp>
      <p:sp>
        <p:nvSpPr>
          <p:cNvPr id="3" name="Content Placeholder 2">
            <a:extLst>
              <a:ext uri="{FF2B5EF4-FFF2-40B4-BE49-F238E27FC236}">
                <a16:creationId xmlns:a16="http://schemas.microsoft.com/office/drawing/2014/main" id="{66DFCF3A-CCC7-3241-0BF2-EE0993FC3915}"/>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0" y="832104"/>
            <a:ext cx="6775704" cy="4937760"/>
          </a:xfrm>
        </p:spPr>
        <p:txBody>
          <a:bodyPr>
            <a:normAutofit/>
          </a:bodyPr>
          <a:lstStyle/>
          <a:p>
            <a:pPr marL="0" indent="0">
              <a:spcBef>
                <a:spcPts val="2500"/>
              </a:spcBef>
              <a:buNone/>
            </a:pPr>
            <a:r>
              <a:rPr lang="en-US" b="1" dirty="0"/>
              <a:t>Watching the Spread</a:t>
            </a:r>
          </a:p>
          <a:p>
            <a:pPr marL="0" lvl="1" indent="0">
              <a:buNone/>
            </a:pPr>
            <a:r>
              <a:rPr lang="en-US" dirty="0"/>
              <a:t>Animated map visualizes two centuries of range growth and impact.</a:t>
            </a:r>
          </a:p>
          <a:p>
            <a:pPr marL="0" indent="0">
              <a:spcBef>
                <a:spcPts val="2500"/>
              </a:spcBef>
              <a:buNone/>
            </a:pPr>
            <a:r>
              <a:rPr lang="en-US" b="1" dirty="0"/>
              <a:t>Seeing the Edges Change</a:t>
            </a:r>
          </a:p>
          <a:p>
            <a:pPr marL="0" lvl="1" indent="0">
              <a:buNone/>
            </a:pPr>
            <a:r>
              <a:rPr lang="en-US" dirty="0"/>
              <a:t>Shows spread, urban presence, and changing ecological boundaries.</a:t>
            </a:r>
          </a:p>
          <a:p>
            <a:pPr marL="0" indent="0">
              <a:spcBef>
                <a:spcPts val="2500"/>
              </a:spcBef>
              <a:buNone/>
            </a:pPr>
            <a:r>
              <a:rPr lang="en-US" b="1" dirty="0"/>
              <a:t>Coyotes in Our Image</a:t>
            </a:r>
          </a:p>
          <a:p>
            <a:pPr marL="0" lvl="1" indent="0">
              <a:buNone/>
            </a:pPr>
            <a:r>
              <a:rPr lang="en-US" dirty="0"/>
              <a:t>Demonstrates resilience and adaptation in human-shaped landscapes.</a:t>
            </a:r>
          </a:p>
        </p:txBody>
      </p:sp>
      <p:pic>
        <p:nvPicPr>
          <p:cNvPr id="6" name="Picture 5" descr="A coyote fighting with another coyote&#10;&#10;AI-generated content may be incorrect.">
            <a:hlinkClick r:id="rId3"/>
            <a:extLst>
              <a:ext uri="{FF2B5EF4-FFF2-40B4-BE49-F238E27FC236}">
                <a16:creationId xmlns:a16="http://schemas.microsoft.com/office/drawing/2014/main" id="{579BE6B1-2A7B-6ED4-5ABF-EF4070CD2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588" y="2583840"/>
            <a:ext cx="4060491" cy="3853220"/>
          </a:xfrm>
          <a:prstGeom prst="rect">
            <a:avLst/>
          </a:prstGeom>
        </p:spPr>
      </p:pic>
    </p:spTree>
    <p:extLst>
      <p:ext uri="{BB962C8B-B14F-4D97-AF65-F5344CB8AC3E}">
        <p14:creationId xmlns:p14="http://schemas.microsoft.com/office/powerpoint/2010/main" val="68714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6DE99-2F6F-EAE7-025D-63D09EA29D5C}"/>
              </a:ext>
            </a:extLst>
          </p:cNvPr>
          <p:cNvSpPr>
            <a:spLocks noGrp="1"/>
          </p:cNvSpPr>
          <p:nvPr>
            <p:ph type="title"/>
          </p:nvPr>
        </p:nvSpPr>
        <p:spPr>
          <a:xfrm>
            <a:off x="520315" y="529979"/>
            <a:ext cx="8124152" cy="2162421"/>
          </a:xfrm>
        </p:spPr>
        <p:txBody>
          <a:bodyPr anchor="t">
            <a:normAutofit/>
          </a:bodyPr>
          <a:lstStyle/>
          <a:p>
            <a:r>
              <a:rPr lang="en-US" dirty="0"/>
              <a:t>Executive Summary &amp; </a:t>
            </a:r>
            <a:br>
              <a:rPr lang="en-US" dirty="0"/>
            </a:br>
            <a:r>
              <a:rPr lang="en-US" dirty="0"/>
              <a:t>                      Guiding Questions</a:t>
            </a:r>
          </a:p>
        </p:txBody>
      </p:sp>
      <p:graphicFrame>
        <p:nvGraphicFramePr>
          <p:cNvPr id="7" name="Content Placeholder 2">
            <a:extLst>
              <a:ext uri="{FF2B5EF4-FFF2-40B4-BE49-F238E27FC236}">
                <a16:creationId xmlns:a16="http://schemas.microsoft.com/office/drawing/2014/main" id="{961F3E1E-4790-3895-028E-59972EE14EC4}"/>
              </a:ext>
            </a:extLst>
          </p:cNvPr>
          <p:cNvGraphicFramePr>
            <a:graphicFrameLocks noGrp="1"/>
          </p:cNvGraphicFramePr>
          <p:nvPr>
            <p:ph sz="quarter" idx="13"/>
            <p:extLst>
              <p:ext uri="{D42A27DB-BD31-4B8C-83A1-F6EECF244321}">
                <p14:modId xmlns:p14="http://schemas.microsoft.com/office/powerpoint/2010/main" val="281367258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399139" y="1494670"/>
          <a:ext cx="6404229" cy="4087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map of the united states&#10;&#10;AI-generated content may be incorrect.">
            <a:extLst>
              <a:ext uri="{FF2B5EF4-FFF2-40B4-BE49-F238E27FC236}">
                <a16:creationId xmlns:a16="http://schemas.microsoft.com/office/drawing/2014/main" id="{7FE375A7-57F7-ACCD-1D7C-9E04D16005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062" y="3144253"/>
            <a:ext cx="6975077" cy="3277631"/>
          </a:xfrm>
          <a:prstGeom prst="rect">
            <a:avLst/>
          </a:prstGeom>
        </p:spPr>
      </p:pic>
    </p:spTree>
    <p:extLst>
      <p:ext uri="{BB962C8B-B14F-4D97-AF65-F5344CB8AC3E}">
        <p14:creationId xmlns:p14="http://schemas.microsoft.com/office/powerpoint/2010/main" val="15893584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lowchart: Data 18">
            <a:extLst>
              <a:ext uri="{FF2B5EF4-FFF2-40B4-BE49-F238E27FC236}">
                <a16:creationId xmlns:a16="http://schemas.microsoft.com/office/drawing/2014/main" id="{4AB18478-1906-98F3-2D2A-CBE05EBCBCDA}"/>
              </a:ext>
            </a:extLst>
          </p:cNvPr>
          <p:cNvSpPr/>
          <p:nvPr/>
        </p:nvSpPr>
        <p:spPr>
          <a:xfrm>
            <a:off x="-2890345" y="4010510"/>
            <a:ext cx="18929131" cy="2441429"/>
          </a:xfrm>
          <a:prstGeom prst="flowChartInputOutput">
            <a:avLst/>
          </a:prstGeom>
          <a:blipFill dpi="0" rotWithShape="1">
            <a:blip r:embed="rId3">
              <a:extLst>
                <a:ext uri="{28A0092B-C50C-407E-A947-70E740481C1C}">
                  <a14:useLocalDpi xmlns:a14="http://schemas.microsoft.com/office/drawing/2010/main" val="0"/>
                </a:ext>
              </a:extLst>
            </a:blip>
            <a:srcRect/>
            <a:stretch>
              <a:fillRect r="-40578"/>
            </a:stretch>
          </a:blipFill>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FA5EE-290A-6CAE-C07B-B3C459B6DF73}"/>
              </a:ext>
            </a:extLst>
          </p:cNvPr>
          <p:cNvSpPr>
            <a:spLocks noGrp="1"/>
          </p:cNvSpPr>
          <p:nvPr>
            <p:ph type="title"/>
          </p:nvPr>
        </p:nvSpPr>
        <p:spPr>
          <a:xfrm>
            <a:off x="417022" y="450733"/>
            <a:ext cx="4490258" cy="1330337"/>
          </a:xfrm>
        </p:spPr>
        <p:txBody>
          <a:bodyPr/>
          <a:lstStyle/>
          <a:p>
            <a:r>
              <a:rPr lang="en-US" dirty="0"/>
              <a:t>How This Study</a:t>
            </a:r>
            <a:br>
              <a:rPr lang="en-US" dirty="0"/>
            </a:br>
            <a:r>
              <a:rPr lang="en-US" dirty="0"/>
              <a:t>                   Was Built</a:t>
            </a:r>
          </a:p>
        </p:txBody>
      </p:sp>
      <p:sp>
        <p:nvSpPr>
          <p:cNvPr id="7" name="TextBox 6">
            <a:extLst>
              <a:ext uri="{FF2B5EF4-FFF2-40B4-BE49-F238E27FC236}">
                <a16:creationId xmlns:a16="http://schemas.microsoft.com/office/drawing/2014/main" id="{866374BB-AF5B-4A59-D367-70D035A2D974}"/>
              </a:ext>
            </a:extLst>
          </p:cNvPr>
          <p:cNvSpPr txBox="1"/>
          <p:nvPr/>
        </p:nvSpPr>
        <p:spPr>
          <a:xfrm>
            <a:off x="417022" y="2242289"/>
            <a:ext cx="2763058" cy="338554"/>
          </a:xfrm>
          <a:prstGeom prst="rect">
            <a:avLst/>
          </a:prstGeom>
          <a:noFill/>
        </p:spPr>
        <p:txBody>
          <a:bodyPr wrap="square" rtlCol="0">
            <a:spAutoFit/>
          </a:bodyPr>
          <a:lstStyle/>
          <a:p>
            <a:r>
              <a:rPr lang="en-US" sz="1600" b="1" dirty="0"/>
              <a:t>Data Sources &amp; Approach</a:t>
            </a:r>
          </a:p>
        </p:txBody>
      </p:sp>
      <p:sp>
        <p:nvSpPr>
          <p:cNvPr id="8" name="TextBox 7">
            <a:extLst>
              <a:ext uri="{FF2B5EF4-FFF2-40B4-BE49-F238E27FC236}">
                <a16:creationId xmlns:a16="http://schemas.microsoft.com/office/drawing/2014/main" id="{F9C54789-A17B-CCAC-1A7B-CF5A3D2F2180}"/>
              </a:ext>
            </a:extLst>
          </p:cNvPr>
          <p:cNvSpPr txBox="1"/>
          <p:nvPr/>
        </p:nvSpPr>
        <p:spPr>
          <a:xfrm>
            <a:off x="5506720" y="2242289"/>
            <a:ext cx="1564640" cy="307777"/>
          </a:xfrm>
          <a:prstGeom prst="rect">
            <a:avLst/>
          </a:prstGeom>
          <a:noFill/>
        </p:spPr>
        <p:txBody>
          <a:bodyPr wrap="square" rtlCol="0">
            <a:spAutoFit/>
          </a:bodyPr>
          <a:lstStyle/>
          <a:p>
            <a:r>
              <a:rPr lang="en-US" sz="1400" b="1" dirty="0"/>
              <a:t>Study Focus</a:t>
            </a:r>
          </a:p>
        </p:txBody>
      </p:sp>
      <p:sp>
        <p:nvSpPr>
          <p:cNvPr id="9" name="TextBox 8">
            <a:extLst>
              <a:ext uri="{FF2B5EF4-FFF2-40B4-BE49-F238E27FC236}">
                <a16:creationId xmlns:a16="http://schemas.microsoft.com/office/drawing/2014/main" id="{3CE67059-2BB7-CCA9-B1A8-2C61166DCFF2}"/>
              </a:ext>
            </a:extLst>
          </p:cNvPr>
          <p:cNvSpPr txBox="1"/>
          <p:nvPr/>
        </p:nvSpPr>
        <p:spPr>
          <a:xfrm>
            <a:off x="1118062" y="2703955"/>
            <a:ext cx="4388658"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Wildlife sighting records from government databases and museums (160+ years of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USDA reports on livestock losses (2000-2015).</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Used Tableau to animate the expansion across time.</a:t>
            </a:r>
          </a:p>
        </p:txBody>
      </p:sp>
      <p:sp>
        <p:nvSpPr>
          <p:cNvPr id="14" name="TextBox 13">
            <a:extLst>
              <a:ext uri="{FF2B5EF4-FFF2-40B4-BE49-F238E27FC236}">
                <a16:creationId xmlns:a16="http://schemas.microsoft.com/office/drawing/2014/main" id="{1C54340F-59E5-EF3B-36A4-24AC6C0351C3}"/>
              </a:ext>
            </a:extLst>
          </p:cNvPr>
          <p:cNvSpPr txBox="1"/>
          <p:nvPr/>
        </p:nvSpPr>
        <p:spPr>
          <a:xfrm>
            <a:off x="6096000" y="2580843"/>
            <a:ext cx="4977938" cy="1384995"/>
          </a:xfrm>
          <a:prstGeom prst="rect">
            <a:avLst/>
          </a:prstGeom>
          <a:noFill/>
        </p:spPr>
        <p:txBody>
          <a:bodyPr wrap="square">
            <a:spAutoFit/>
          </a:bodyPr>
          <a:lstStyle/>
          <a:p>
            <a:pPr>
              <a:buFont typeface="Arial" panose="020B0604020202020204" pitchFamily="34" charset="0"/>
              <a:buChar char="•"/>
            </a:pPr>
            <a:r>
              <a:rPr lang="en-US" sz="1400" dirty="0"/>
              <a:t>Where did coyotes expand and when?</a:t>
            </a:r>
          </a:p>
          <a:p>
            <a:pPr>
              <a:buFont typeface="Arial" panose="020B0604020202020204" pitchFamily="34" charset="0"/>
              <a:buChar char="•"/>
            </a:pPr>
            <a:endParaRPr lang="en-US" sz="1400" dirty="0"/>
          </a:p>
          <a:p>
            <a:pPr>
              <a:buFont typeface="Arial" panose="020B0604020202020204" pitchFamily="34" charset="0"/>
              <a:buChar char="•"/>
            </a:pPr>
            <a:r>
              <a:rPr lang="en-US" sz="1400" dirty="0"/>
              <a:t>What ecological and human factors enabled this spread?</a:t>
            </a:r>
          </a:p>
          <a:p>
            <a:pPr>
              <a:buFont typeface="Arial" panose="020B0604020202020204" pitchFamily="34" charset="0"/>
              <a:buChar char="•"/>
            </a:pPr>
            <a:endParaRPr lang="en-US" sz="1400" dirty="0"/>
          </a:p>
          <a:p>
            <a:pPr>
              <a:buFont typeface="Arial" panose="020B0604020202020204" pitchFamily="34" charset="0"/>
              <a:buChar char="•"/>
            </a:pPr>
            <a:r>
              <a:rPr lang="en-US" sz="1400" dirty="0"/>
              <a:t>How do modern data practices reveal patterns invisible in historical records?</a:t>
            </a:r>
          </a:p>
        </p:txBody>
      </p:sp>
      <p:sp>
        <p:nvSpPr>
          <p:cNvPr id="17" name="Flowchart: Data 16">
            <a:extLst>
              <a:ext uri="{FF2B5EF4-FFF2-40B4-BE49-F238E27FC236}">
                <a16:creationId xmlns:a16="http://schemas.microsoft.com/office/drawing/2014/main" id="{ABAD4AB6-4CE9-12F7-E7FE-76BCD91929D8}"/>
              </a:ext>
            </a:extLst>
          </p:cNvPr>
          <p:cNvSpPr/>
          <p:nvPr/>
        </p:nvSpPr>
        <p:spPr>
          <a:xfrm>
            <a:off x="5956032" y="3979733"/>
            <a:ext cx="4630688" cy="2441429"/>
          </a:xfrm>
          <a:prstGeom prst="flowChartInputOutput">
            <a:avLst/>
          </a:prstGeom>
          <a:blipFill dpi="0" rotWithShape="1">
            <a:blip r:embed="rId3">
              <a:extLst>
                <a:ext uri="{28A0092B-C50C-407E-A947-70E740481C1C}">
                  <a14:useLocalDpi xmlns:a14="http://schemas.microsoft.com/office/drawing/2010/main" val="0"/>
                </a:ext>
              </a:extLst>
            </a:blip>
            <a:srcRect/>
            <a:stretch>
              <a:fillRect/>
            </a:stretch>
          </a:blipFill>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235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BEE5206-F31F-46A0-15B2-F623824908F9}"/>
              </a:ext>
            </a:extLst>
          </p:cNvPr>
          <p:cNvGraphicFramePr>
            <a:graphicFrameLocks noGrp="1"/>
          </p:cNvGraphicFramePr>
          <p:nvPr>
            <p:ph sz="quarter" idx="13"/>
            <p:extLst>
              <p:ext uri="{D42A27DB-BD31-4B8C-83A1-F6EECF244321}">
                <p14:modId xmlns:p14="http://schemas.microsoft.com/office/powerpoint/2010/main" val="2387401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306512" y="1714500"/>
          <a:ext cx="6404229" cy="4087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map of the united states&#10;&#10;AI-generated content may be incorrect.">
            <a:extLst>
              <a:ext uri="{FF2B5EF4-FFF2-40B4-BE49-F238E27FC236}">
                <a16:creationId xmlns:a16="http://schemas.microsoft.com/office/drawing/2014/main" id="{5BE830E9-3A2B-20D6-CE96-4B26458E4B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3705" y="2975009"/>
            <a:ext cx="5713657" cy="3429000"/>
          </a:xfrm>
          <a:prstGeom prst="rect">
            <a:avLst/>
          </a:prstGeom>
        </p:spPr>
      </p:pic>
      <p:sp>
        <p:nvSpPr>
          <p:cNvPr id="5" name="Title 4">
            <a:extLst>
              <a:ext uri="{FF2B5EF4-FFF2-40B4-BE49-F238E27FC236}">
                <a16:creationId xmlns:a16="http://schemas.microsoft.com/office/drawing/2014/main" id="{98CB3C5F-D3BB-8EFB-4BD1-61EF0BCAA622}"/>
              </a:ext>
            </a:extLst>
          </p:cNvPr>
          <p:cNvSpPr>
            <a:spLocks noGrp="1"/>
          </p:cNvSpPr>
          <p:nvPr>
            <p:ph type="title"/>
          </p:nvPr>
        </p:nvSpPr>
        <p:spPr>
          <a:xfrm>
            <a:off x="503196" y="545431"/>
            <a:ext cx="5457338" cy="2338138"/>
          </a:xfrm>
        </p:spPr>
        <p:txBody>
          <a:bodyPr/>
          <a:lstStyle/>
          <a:p>
            <a:r>
              <a:rPr lang="en-US" dirty="0"/>
              <a:t>1800s:</a:t>
            </a:r>
            <a:br>
              <a:rPr lang="en-US" dirty="0"/>
            </a:br>
            <a:r>
              <a:rPr lang="en-US" dirty="0"/>
              <a:t>  Origins &amp;                     	Opportunity</a:t>
            </a:r>
          </a:p>
        </p:txBody>
      </p:sp>
    </p:spTree>
    <p:extLst>
      <p:ext uri="{BB962C8B-B14F-4D97-AF65-F5344CB8AC3E}">
        <p14:creationId xmlns:p14="http://schemas.microsoft.com/office/powerpoint/2010/main" val="7663343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64F51-0ABD-C088-64FF-85E548CD0A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8E61C-CF99-269C-7740-29DBAB148666}"/>
              </a:ext>
            </a:extLst>
          </p:cNvPr>
          <p:cNvSpPr>
            <a:spLocks noGrp="1"/>
          </p:cNvSpPr>
          <p:nvPr>
            <p:ph type="title"/>
          </p:nvPr>
        </p:nvSpPr>
        <p:spPr>
          <a:xfrm>
            <a:off x="337254" y="437067"/>
            <a:ext cx="6086763" cy="685802"/>
          </a:xfrm>
        </p:spPr>
        <p:txBody>
          <a:bodyPr anchor="t">
            <a:normAutofit fontScale="90000"/>
          </a:bodyPr>
          <a:lstStyle/>
          <a:p>
            <a:r>
              <a:rPr lang="en-US" dirty="0"/>
              <a:t>1900s: Crossing the Mississippi</a:t>
            </a:r>
          </a:p>
        </p:txBody>
      </p:sp>
      <p:graphicFrame>
        <p:nvGraphicFramePr>
          <p:cNvPr id="7" name="Content Placeholder 2">
            <a:extLst>
              <a:ext uri="{FF2B5EF4-FFF2-40B4-BE49-F238E27FC236}">
                <a16:creationId xmlns:a16="http://schemas.microsoft.com/office/drawing/2014/main" id="{C343E059-DD88-A940-143C-B8C02323ACBE}"/>
              </a:ext>
            </a:extLst>
          </p:cNvPr>
          <p:cNvGraphicFramePr>
            <a:graphicFrameLocks noGrp="1"/>
          </p:cNvGraphicFramePr>
          <p:nvPr>
            <p:ph sz="quarter" idx="13"/>
            <p:extLst>
              <p:ext uri="{D42A27DB-BD31-4B8C-83A1-F6EECF244321}">
                <p14:modId xmlns:p14="http://schemas.microsoft.com/office/powerpoint/2010/main" val="243014041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37254" y="4510088"/>
          <a:ext cx="6404229" cy="19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map of the united states&#10;&#10;AI-generated content may be incorrect.">
            <a:extLst>
              <a:ext uri="{FF2B5EF4-FFF2-40B4-BE49-F238E27FC236}">
                <a16:creationId xmlns:a16="http://schemas.microsoft.com/office/drawing/2014/main" id="{7181C657-EF17-8983-2203-AF26C5227A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4754" y="1122869"/>
            <a:ext cx="6884002" cy="3201249"/>
          </a:xfrm>
          <a:prstGeom prst="rect">
            <a:avLst/>
          </a:prstGeom>
        </p:spPr>
      </p:pic>
    </p:spTree>
    <p:extLst>
      <p:ext uri="{BB962C8B-B14F-4D97-AF65-F5344CB8AC3E}">
        <p14:creationId xmlns:p14="http://schemas.microsoft.com/office/powerpoint/2010/main" val="4411798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471A0-5877-8408-405C-DABD8767D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145D9E-D1D8-606E-41D7-B205A474D81C}"/>
              </a:ext>
            </a:extLst>
          </p:cNvPr>
          <p:cNvSpPr>
            <a:spLocks noGrp="1"/>
          </p:cNvSpPr>
          <p:nvPr>
            <p:ph type="title"/>
          </p:nvPr>
        </p:nvSpPr>
        <p:spPr>
          <a:xfrm>
            <a:off x="337254" y="437067"/>
            <a:ext cx="6086763" cy="685802"/>
          </a:xfrm>
        </p:spPr>
        <p:txBody>
          <a:bodyPr anchor="t">
            <a:normAutofit fontScale="90000"/>
          </a:bodyPr>
          <a:lstStyle/>
          <a:p>
            <a:r>
              <a:rPr lang="en-US" dirty="0"/>
              <a:t>1930s: Consolidation in the West</a:t>
            </a:r>
          </a:p>
        </p:txBody>
      </p:sp>
      <p:pic>
        <p:nvPicPr>
          <p:cNvPr id="4" name="Picture 3" descr="A map of the north america&#10;&#10;AI-generated content may be incorrect.">
            <a:extLst>
              <a:ext uri="{FF2B5EF4-FFF2-40B4-BE49-F238E27FC236}">
                <a16:creationId xmlns:a16="http://schemas.microsoft.com/office/drawing/2014/main" id="{57C489D5-E953-4EEB-6FA9-88AD59662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619" y="1122868"/>
            <a:ext cx="7032866" cy="3270475"/>
          </a:xfrm>
          <a:prstGeom prst="rect">
            <a:avLst/>
          </a:prstGeom>
        </p:spPr>
      </p:pic>
      <p:graphicFrame>
        <p:nvGraphicFramePr>
          <p:cNvPr id="7" name="Content Placeholder 2">
            <a:extLst>
              <a:ext uri="{FF2B5EF4-FFF2-40B4-BE49-F238E27FC236}">
                <a16:creationId xmlns:a16="http://schemas.microsoft.com/office/drawing/2014/main" id="{46083B8D-E719-8858-E5FD-C8D7A991266D}"/>
              </a:ext>
            </a:extLst>
          </p:cNvPr>
          <p:cNvGraphicFramePr>
            <a:graphicFrameLocks noGrp="1"/>
          </p:cNvGraphicFramePr>
          <p:nvPr>
            <p:ph sz="quarter" idx="13"/>
            <p:extLst>
              <p:ext uri="{D42A27DB-BD31-4B8C-83A1-F6EECF244321}">
                <p14:modId xmlns:p14="http://schemas.microsoft.com/office/powerpoint/2010/main" val="143165372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37254" y="4510088"/>
          <a:ext cx="6404229" cy="1910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403171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905F1-C9BC-9F1A-02C0-9BC8C37A8F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837A76-FFBE-E973-F075-B06DC2C1B5E9}"/>
              </a:ext>
            </a:extLst>
          </p:cNvPr>
          <p:cNvSpPr>
            <a:spLocks noGrp="1"/>
          </p:cNvSpPr>
          <p:nvPr>
            <p:ph type="title"/>
          </p:nvPr>
        </p:nvSpPr>
        <p:spPr>
          <a:xfrm>
            <a:off x="337253" y="437066"/>
            <a:ext cx="9207799" cy="830259"/>
          </a:xfrm>
        </p:spPr>
        <p:txBody>
          <a:bodyPr anchor="t">
            <a:normAutofit fontScale="90000"/>
          </a:bodyPr>
          <a:lstStyle/>
          <a:p>
            <a:r>
              <a:rPr lang="en-US" dirty="0"/>
              <a:t>1900–1960: Early Urban</a:t>
            </a:r>
            <a:br>
              <a:rPr lang="en-US" dirty="0"/>
            </a:br>
            <a:r>
              <a:rPr lang="en-US" dirty="0"/>
              <a:t>                                          Edge Dwellers </a:t>
            </a:r>
          </a:p>
        </p:txBody>
      </p:sp>
      <p:graphicFrame>
        <p:nvGraphicFramePr>
          <p:cNvPr id="7" name="Content Placeholder 2">
            <a:extLst>
              <a:ext uri="{FF2B5EF4-FFF2-40B4-BE49-F238E27FC236}">
                <a16:creationId xmlns:a16="http://schemas.microsoft.com/office/drawing/2014/main" id="{2E2C8991-65B6-BEF6-3A47-E105CB72EFE8}"/>
              </a:ext>
            </a:extLst>
          </p:cNvPr>
          <p:cNvGraphicFramePr>
            <a:graphicFrameLocks noGrp="1"/>
          </p:cNvGraphicFramePr>
          <p:nvPr>
            <p:ph sz="quarter" idx="13"/>
            <p:extLst>
              <p:ext uri="{D42A27DB-BD31-4B8C-83A1-F6EECF244321}">
                <p14:modId xmlns:p14="http://schemas.microsoft.com/office/powerpoint/2010/main" val="1835821446"/>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81634" y="1406268"/>
          <a:ext cx="5461966" cy="1629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satellite image of the earth&#10;&#10;AI-generated content may be incorrect.">
            <a:extLst>
              <a:ext uri="{FF2B5EF4-FFF2-40B4-BE49-F238E27FC236}">
                <a16:creationId xmlns:a16="http://schemas.microsoft.com/office/drawing/2014/main" id="{4974468B-DC43-0123-5CA0-50E0D38348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2801" y="2553782"/>
            <a:ext cx="8517466" cy="3960854"/>
          </a:xfrm>
          <a:prstGeom prst="rect">
            <a:avLst/>
          </a:prstGeom>
        </p:spPr>
      </p:pic>
    </p:spTree>
    <p:extLst>
      <p:ext uri="{BB962C8B-B14F-4D97-AF65-F5344CB8AC3E}">
        <p14:creationId xmlns:p14="http://schemas.microsoft.com/office/powerpoint/2010/main" val="40215590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1A6A8-FA02-EDBE-16F0-A1158F84BE1A}"/>
              </a:ext>
            </a:extLst>
          </p:cNvPr>
          <p:cNvSpPr>
            <a:spLocks noGrp="1"/>
          </p:cNvSpPr>
          <p:nvPr>
            <p:ph type="title"/>
          </p:nvPr>
        </p:nvSpPr>
        <p:spPr>
          <a:xfrm>
            <a:off x="381637" y="413246"/>
            <a:ext cx="6884402" cy="1641696"/>
          </a:xfrm>
        </p:spPr>
        <p:txBody>
          <a:bodyPr anchor="t">
            <a:normAutofit/>
          </a:bodyPr>
          <a:lstStyle/>
          <a:p>
            <a:r>
              <a:rPr lang="en-US" dirty="0"/>
              <a:t>1970s–1990s: </a:t>
            </a:r>
            <a:br>
              <a:rPr lang="en-US" dirty="0"/>
            </a:br>
            <a:r>
              <a:rPr lang="en-US" dirty="0"/>
              <a:t>     The Continental Expanse</a:t>
            </a:r>
          </a:p>
        </p:txBody>
      </p:sp>
      <p:graphicFrame>
        <p:nvGraphicFramePr>
          <p:cNvPr id="7" name="Content Placeholder 2">
            <a:extLst>
              <a:ext uri="{FF2B5EF4-FFF2-40B4-BE49-F238E27FC236}">
                <a16:creationId xmlns:a16="http://schemas.microsoft.com/office/drawing/2014/main" id="{D1349D98-053F-FD5D-AA8B-70C13A23E23E}"/>
              </a:ext>
            </a:extLst>
          </p:cNvPr>
          <p:cNvGraphicFramePr>
            <a:graphicFrameLocks noGrp="1"/>
          </p:cNvGraphicFramePr>
          <p:nvPr>
            <p:ph sz="quarter" idx="13"/>
            <p:extLst>
              <p:ext uri="{D42A27DB-BD31-4B8C-83A1-F6EECF244321}">
                <p14:modId xmlns:p14="http://schemas.microsoft.com/office/powerpoint/2010/main" val="395943242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22763" y="1462781"/>
          <a:ext cx="6404229" cy="2522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map of the north america&#10;&#10;AI-generated content may be incorrect.">
            <a:extLst>
              <a:ext uri="{FF2B5EF4-FFF2-40B4-BE49-F238E27FC236}">
                <a16:creationId xmlns:a16="http://schemas.microsoft.com/office/drawing/2014/main" id="{1354E4EC-7388-D596-922C-807D0C1A45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637" y="3142335"/>
            <a:ext cx="7142480" cy="3321448"/>
          </a:xfrm>
          <a:prstGeom prst="rect">
            <a:avLst/>
          </a:prstGeom>
        </p:spPr>
      </p:pic>
      <p:pic>
        <p:nvPicPr>
          <p:cNvPr id="5" name="Picture 4" descr="A map of the north america&#10;&#10;AI-generated content may be incorrect.">
            <a:extLst>
              <a:ext uri="{FF2B5EF4-FFF2-40B4-BE49-F238E27FC236}">
                <a16:creationId xmlns:a16="http://schemas.microsoft.com/office/drawing/2014/main" id="{FCDC5C93-AF55-BE26-77D9-CBBF50DFB78A}"/>
              </a:ext>
            </a:extLst>
          </p:cNvPr>
          <p:cNvPicPr>
            <a:picLocks noChangeAspect="1"/>
          </p:cNvPicPr>
          <p:nvPr/>
        </p:nvPicPr>
        <p:blipFill>
          <a:blip r:embed="rId9">
            <a:extLst>
              <a:ext uri="{28A0092B-C50C-407E-A947-70E740481C1C}">
                <a14:useLocalDpi xmlns:a14="http://schemas.microsoft.com/office/drawing/2010/main" val="0"/>
              </a:ext>
            </a:extLst>
          </a:blip>
          <a:srcRect r="20806"/>
          <a:stretch>
            <a:fillRect/>
          </a:stretch>
        </p:blipFill>
        <p:spPr>
          <a:xfrm>
            <a:off x="6153913" y="3142333"/>
            <a:ext cx="5656450" cy="3321449"/>
          </a:xfrm>
          <a:prstGeom prst="rect">
            <a:avLst/>
          </a:prstGeom>
        </p:spPr>
      </p:pic>
    </p:spTree>
    <p:extLst>
      <p:ext uri="{BB962C8B-B14F-4D97-AF65-F5344CB8AC3E}">
        <p14:creationId xmlns:p14="http://schemas.microsoft.com/office/powerpoint/2010/main" val="41507797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DB30-7071-60AE-AB49-6B342D4D50CD}"/>
              </a:ext>
            </a:extLst>
          </p:cNvPr>
          <p:cNvSpPr>
            <a:spLocks noGrp="1"/>
          </p:cNvSpPr>
          <p:nvPr>
            <p:ph type="title"/>
          </p:nvPr>
        </p:nvSpPr>
        <p:spPr>
          <a:xfrm>
            <a:off x="601345" y="578104"/>
            <a:ext cx="4725416" cy="4940661"/>
          </a:xfrm>
        </p:spPr>
        <p:txBody>
          <a:bodyPr/>
          <a:lstStyle/>
          <a:p>
            <a:r>
              <a:rPr lang="en-US" dirty="0"/>
              <a:t>Population</a:t>
            </a:r>
            <a:br>
              <a:rPr lang="en-US" dirty="0"/>
            </a:br>
            <a:r>
              <a:rPr lang="en-US" dirty="0"/>
              <a:t>            Dynamics</a:t>
            </a:r>
          </a:p>
        </p:txBody>
      </p:sp>
      <p:pic>
        <p:nvPicPr>
          <p:cNvPr id="9" name="Picture 8" descr="A map of the north america&#10;&#10;AI-generated content may be incorrect.">
            <a:extLst>
              <a:ext uri="{FF2B5EF4-FFF2-40B4-BE49-F238E27FC236}">
                <a16:creationId xmlns:a16="http://schemas.microsoft.com/office/drawing/2014/main" id="{718A880D-8FAB-AE10-80C0-73B3AB4C5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10" y="2614930"/>
            <a:ext cx="7154436" cy="3863022"/>
          </a:xfrm>
          <a:prstGeom prst="rect">
            <a:avLst/>
          </a:prstGeom>
        </p:spPr>
      </p:pic>
      <p:pic>
        <p:nvPicPr>
          <p:cNvPr id="11" name="Picture 10" descr="A map of the north america&#10;&#10;AI-generated content may be incorrect.">
            <a:extLst>
              <a:ext uri="{FF2B5EF4-FFF2-40B4-BE49-F238E27FC236}">
                <a16:creationId xmlns:a16="http://schemas.microsoft.com/office/drawing/2014/main" id="{6D9938B1-9841-10DC-D85C-483759D3D12E}"/>
              </a:ext>
            </a:extLst>
          </p:cNvPr>
          <p:cNvPicPr>
            <a:picLocks noChangeAspect="1"/>
          </p:cNvPicPr>
          <p:nvPr/>
        </p:nvPicPr>
        <p:blipFill>
          <a:blip r:embed="rId4">
            <a:extLst>
              <a:ext uri="{28A0092B-C50C-407E-A947-70E740481C1C}">
                <a14:useLocalDpi xmlns:a14="http://schemas.microsoft.com/office/drawing/2010/main" val="0"/>
              </a:ext>
            </a:extLst>
          </a:blip>
          <a:srcRect r="3791"/>
          <a:stretch>
            <a:fillRect/>
          </a:stretch>
        </p:blipFill>
        <p:spPr>
          <a:xfrm>
            <a:off x="4938540" y="2614930"/>
            <a:ext cx="6894050" cy="3863023"/>
          </a:xfrm>
          <a:prstGeom prst="rect">
            <a:avLst/>
          </a:prstGeom>
        </p:spPr>
      </p:pic>
      <p:graphicFrame>
        <p:nvGraphicFramePr>
          <p:cNvPr id="12" name="Content Placeholder 2">
            <a:extLst>
              <a:ext uri="{FF2B5EF4-FFF2-40B4-BE49-F238E27FC236}">
                <a16:creationId xmlns:a16="http://schemas.microsoft.com/office/drawing/2014/main" id="{A60BD25F-7C92-532B-F99E-E5D42B264ACF}"/>
              </a:ext>
            </a:extLst>
          </p:cNvPr>
          <p:cNvGraphicFramePr>
            <a:graphicFrameLocks noGrp="1"/>
          </p:cNvGraphicFramePr>
          <p:nvPr>
            <p:ph sz="quarter" idx="13"/>
            <p:extLst>
              <p:ext uri="{D42A27DB-BD31-4B8C-83A1-F6EECF244321}">
                <p14:modId xmlns:p14="http://schemas.microsoft.com/office/powerpoint/2010/main" val="1157001926"/>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326761" y="944213"/>
          <a:ext cx="6404229" cy="22363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85942189"/>
      </p:ext>
    </p:extLst>
  </p:cSld>
  <p:clrMapOvr>
    <a:masterClrMapping/>
  </p:clrMapOvr>
</p:sld>
</file>

<file path=ppt/theme/theme1.xml><?xml version="1.0" encoding="utf-8"?>
<a:theme xmlns:a="http://schemas.openxmlformats.org/drawingml/2006/main" name="Classical academia">
  <a:themeElements>
    <a:clrScheme name="Classical Academia">
      <a:dk1>
        <a:srgbClr val="47292D"/>
      </a:dk1>
      <a:lt1>
        <a:srgbClr val="DFD1C2"/>
      </a:lt1>
      <a:dk2>
        <a:srgbClr val="000000"/>
      </a:dk2>
      <a:lt2>
        <a:srgbClr val="FEFFFF"/>
      </a:lt2>
      <a:accent1>
        <a:srgbClr val="223343"/>
      </a:accent1>
      <a:accent2>
        <a:srgbClr val="5E332F"/>
      </a:accent2>
      <a:accent3>
        <a:srgbClr val="8194A8"/>
      </a:accent3>
      <a:accent4>
        <a:srgbClr val="621E13"/>
      </a:accent4>
      <a:accent5>
        <a:srgbClr val="5F7653"/>
      </a:accent5>
      <a:accent6>
        <a:srgbClr val="B5A093"/>
      </a:accent6>
      <a:hlink>
        <a:srgbClr val="B75A48"/>
      </a:hlink>
      <a:folHlink>
        <a:srgbClr val="0089A1"/>
      </a:folHlink>
    </a:clrScheme>
    <a:fontScheme name="Custom 10">
      <a:majorFont>
        <a:latin typeface="Playfair Displ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al academia_Copilot Layouts_win32_EF_v9" id="{3BB5C372-D498-4A01-A843-C767419E0779}" vid="{BC5E8C9F-4F06-4C16-ABEB-D596FCDF26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81A4212-02C6-475D-B332-DC5017D04534}">
  <ds:schemaRefs>
    <ds:schemaRef ds:uri="http://schemas.microsoft.com/sharepoint/v3/contenttype/forms"/>
  </ds:schemaRefs>
</ds:datastoreItem>
</file>

<file path=customXml/itemProps2.xml><?xml version="1.0" encoding="utf-8"?>
<ds:datastoreItem xmlns:ds="http://schemas.openxmlformats.org/officeDocument/2006/customXml" ds:itemID="{52BAF2CE-2C32-498E-B467-6C60C376794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2185BFC-6E97-4C88-9034-F2A7ED1C005E}">
  <ds:schemaRefs>
    <ds:schemaRef ds:uri="http://schemas.microsoft.com/sharepoint/v3"/>
    <ds:schemaRef ds:uri="http://schemas.microsoft.com/office/2006/metadata/properties"/>
    <ds:schemaRef ds:uri="http://schemas.microsoft.com/office/2006/documentManagement/types"/>
    <ds:schemaRef ds:uri="http://purl.org/dc/elements/1.1/"/>
    <ds:schemaRef ds:uri="http://purl.org/dc/terms/"/>
    <ds:schemaRef ds:uri="230e9df3-be65-4c73-a93b-d1236ebd677e"/>
    <ds:schemaRef ds:uri="http://schemas.microsoft.com/office/infopath/2007/PartnerControls"/>
    <ds:schemaRef ds:uri="http://www.w3.org/XML/1998/namespace"/>
    <ds:schemaRef ds:uri="http://schemas.openxmlformats.org/package/2006/metadata/core-properties"/>
    <ds:schemaRef ds:uri="16c05727-aa75-4e4a-9b5f-8a80a1165891"/>
    <ds:schemaRef ds:uri="71af3243-3dd4-4a8d-8c0d-dd76da1f02a5"/>
    <ds:schemaRef ds:uri="http://purl.org/dc/dcmitype/"/>
  </ds:schemaRefs>
</ds:datastoreItem>
</file>

<file path=docMetadata/LabelInfo.xml><?xml version="1.0" encoding="utf-8"?>
<clbl:labelList xmlns:clbl="http://schemas.microsoft.com/office/2020/mipLabelMetadata">
</clbl:labelList>
</file>

<file path=docProps/app.xml><?xml version="1.0" encoding="utf-8"?>
<Properties xmlns="http://schemas.openxmlformats.org/officeDocument/2006/extended-properties" xmlns:vt="http://schemas.openxmlformats.org/officeDocument/2006/docPropsVTypes">
  <Template/>
  <TotalTime>3901</TotalTime>
  <Words>2020</Words>
  <Application>Microsoft Office PowerPoint</Application>
  <PresentationFormat>Widescreen</PresentationFormat>
  <Paragraphs>157</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Berlin Sans FB</vt:lpstr>
      <vt:lpstr>Playfair Display</vt:lpstr>
      <vt:lpstr>Raleway</vt:lpstr>
      <vt:lpstr>Classical academia</vt:lpstr>
      <vt:lpstr>Expansion Across America and Beyond</vt:lpstr>
      <vt:lpstr>Executive Summary &amp;                        Guiding Questions</vt:lpstr>
      <vt:lpstr>How This Study                    Was Built</vt:lpstr>
      <vt:lpstr>1800s:   Origins &amp;                      Opportunity</vt:lpstr>
      <vt:lpstr>1900s: Crossing the Mississippi</vt:lpstr>
      <vt:lpstr>1930s: Consolidation in the West</vt:lpstr>
      <vt:lpstr>1900–1960: Early Urban                                           Edge Dwellers </vt:lpstr>
      <vt:lpstr>1970s–1990s:       The Continental Expanse</vt:lpstr>
      <vt:lpstr>Population             Dynamics</vt:lpstr>
      <vt:lpstr>Predator at the             Pasture Edge</vt:lpstr>
      <vt:lpstr>Counting the Cost     Over 40 Years</vt:lpstr>
      <vt:lpstr>Managing Conflict            2000-2015</vt:lpstr>
      <vt:lpstr>How We Know What We Know</vt:lpstr>
      <vt:lpstr>2020s: A Continental                           Species</vt:lpstr>
      <vt:lpstr>Frontiers &amp;             Corridors</vt:lpstr>
      <vt:lpstr>Resilience in           Real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Donald  Weir</cp:lastModifiedBy>
  <cp:revision>43</cp:revision>
  <dcterms:created xsi:type="dcterms:W3CDTF">2024-06-26T20:20:27Z</dcterms:created>
  <dcterms:modified xsi:type="dcterms:W3CDTF">2025-12-04T01:15:28Z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